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6" r:id="rId2"/>
  </p:sldIdLst>
  <p:sldSz cx="85344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9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6AF60-829E-4C84-9CBC-13FC25D5141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28775" y="1143000"/>
            <a:ext cx="3600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97440-CF15-4964-A31B-289AA65C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36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1197187"/>
            <a:ext cx="7254240" cy="2546773"/>
          </a:xfrm>
        </p:spPr>
        <p:txBody>
          <a:bodyPr anchor="b"/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42174"/>
            <a:ext cx="6400800" cy="1766146"/>
          </a:xfrm>
        </p:spPr>
        <p:txBody>
          <a:bodyPr/>
          <a:lstStyle>
            <a:lvl1pPr marL="0" indent="0" algn="ctr">
              <a:buNone/>
              <a:defRPr sz="2240"/>
            </a:lvl1pPr>
            <a:lvl2pPr marL="426705" indent="0" algn="ctr">
              <a:buNone/>
              <a:defRPr sz="1867"/>
            </a:lvl2pPr>
            <a:lvl3pPr marL="853410" indent="0" algn="ctr">
              <a:buNone/>
              <a:defRPr sz="1680"/>
            </a:lvl3pPr>
            <a:lvl4pPr marL="1280114" indent="0" algn="ctr">
              <a:buNone/>
              <a:defRPr sz="1493"/>
            </a:lvl4pPr>
            <a:lvl5pPr marL="1706819" indent="0" algn="ctr">
              <a:buNone/>
              <a:defRPr sz="1493"/>
            </a:lvl5pPr>
            <a:lvl6pPr marL="2133524" indent="0" algn="ctr">
              <a:buNone/>
              <a:defRPr sz="1493"/>
            </a:lvl6pPr>
            <a:lvl7pPr marL="2560229" indent="0" algn="ctr">
              <a:buNone/>
              <a:defRPr sz="1493"/>
            </a:lvl7pPr>
            <a:lvl8pPr marL="2986933" indent="0" algn="ctr">
              <a:buNone/>
              <a:defRPr sz="1493"/>
            </a:lvl8pPr>
            <a:lvl9pPr marL="3413638" indent="0" algn="ctr">
              <a:buNone/>
              <a:defRPr sz="14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8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89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07430" y="389467"/>
            <a:ext cx="184023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6740" y="389467"/>
            <a:ext cx="541401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4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2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295" y="1823722"/>
            <a:ext cx="7360920" cy="3042919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295" y="4895429"/>
            <a:ext cx="7360920" cy="1600199"/>
          </a:xfrm>
        </p:spPr>
        <p:txBody>
          <a:bodyPr/>
          <a:lstStyle>
            <a:lvl1pPr marL="0" indent="0">
              <a:buNone/>
              <a:defRPr sz="2240">
                <a:solidFill>
                  <a:schemeClr val="tx1"/>
                </a:solidFill>
              </a:defRPr>
            </a:lvl1pPr>
            <a:lvl2pPr marL="42670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2pPr>
            <a:lvl3pPr marL="85341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28011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4pPr>
            <a:lvl5pPr marL="170681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5pPr>
            <a:lvl6pPr marL="213352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6pPr>
            <a:lvl7pPr marL="256022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7pPr>
            <a:lvl8pPr marL="2986933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8pPr>
            <a:lvl9pPr marL="3413638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67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5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5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389468"/>
            <a:ext cx="736092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852" y="1793241"/>
            <a:ext cx="3610451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852" y="2672080"/>
            <a:ext cx="361045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20540" y="1793241"/>
            <a:ext cx="3628232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20540" y="2672080"/>
            <a:ext cx="362823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7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4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232" y="1053255"/>
            <a:ext cx="4320540" cy="5198533"/>
          </a:xfrm>
        </p:spPr>
        <p:txBody>
          <a:bodyPr/>
          <a:lstStyle>
            <a:lvl1pPr>
              <a:defRPr sz="2987"/>
            </a:lvl1pPr>
            <a:lvl2pPr>
              <a:defRPr sz="2613"/>
            </a:lvl2pPr>
            <a:lvl3pPr>
              <a:defRPr sz="224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3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28232" y="1053255"/>
            <a:ext cx="4320540" cy="5198533"/>
          </a:xfrm>
        </p:spPr>
        <p:txBody>
          <a:bodyPr anchor="t"/>
          <a:lstStyle>
            <a:lvl1pPr marL="0" indent="0">
              <a:buNone/>
              <a:defRPr sz="2987"/>
            </a:lvl1pPr>
            <a:lvl2pPr marL="426705" indent="0">
              <a:buNone/>
              <a:defRPr sz="2613"/>
            </a:lvl2pPr>
            <a:lvl3pPr marL="853410" indent="0">
              <a:buNone/>
              <a:defRPr sz="2240"/>
            </a:lvl3pPr>
            <a:lvl4pPr marL="1280114" indent="0">
              <a:buNone/>
              <a:defRPr sz="1867"/>
            </a:lvl4pPr>
            <a:lvl5pPr marL="1706819" indent="0">
              <a:buNone/>
              <a:defRPr sz="1867"/>
            </a:lvl5pPr>
            <a:lvl6pPr marL="2133524" indent="0">
              <a:buNone/>
              <a:defRPr sz="1867"/>
            </a:lvl6pPr>
            <a:lvl7pPr marL="2560229" indent="0">
              <a:buNone/>
              <a:defRPr sz="1867"/>
            </a:lvl7pPr>
            <a:lvl8pPr marL="2986933" indent="0">
              <a:buNone/>
              <a:defRPr sz="1867"/>
            </a:lvl8pPr>
            <a:lvl9pPr marL="3413638" indent="0">
              <a:buNone/>
              <a:defRPr sz="18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3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6740" y="389468"/>
            <a:ext cx="736092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740" y="1947333"/>
            <a:ext cx="736092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27020" y="6780108"/>
            <a:ext cx="28803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2742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1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53410" rtl="0" eaLnBrk="1" latinLnBrk="0" hangingPunct="1">
        <a:lnSpc>
          <a:spcPct val="90000"/>
        </a:lnSpc>
        <a:spcBef>
          <a:spcPct val="0"/>
        </a:spcBef>
        <a:buNone/>
        <a:defRPr sz="41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3352" indent="-213352" algn="l" defTabSz="8534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2613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1066762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49346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7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34687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77358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626990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26705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5341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1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70681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13352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56022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2986933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413638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microsoft.com/office/2007/relationships/hdphoto" Target="../media/hdphoto6.wdp"/><Relationship Id="rId18" Type="http://schemas.openxmlformats.org/officeDocument/2006/relationships/image" Target="../media/image9.png"/><Relationship Id="rId3" Type="http://schemas.microsoft.com/office/2007/relationships/hdphoto" Target="../media/hdphoto1.wdp"/><Relationship Id="rId21" Type="http://schemas.openxmlformats.org/officeDocument/2006/relationships/image" Target="../media/image11.png"/><Relationship Id="rId7" Type="http://schemas.microsoft.com/office/2007/relationships/hdphoto" Target="../media/hdphoto3.wdp"/><Relationship Id="rId12" Type="http://schemas.openxmlformats.org/officeDocument/2006/relationships/image" Target="../media/image6.png"/><Relationship Id="rId17" Type="http://schemas.microsoft.com/office/2007/relationships/hdphoto" Target="../media/hdphoto8.wdp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tif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microsoft.com/office/2007/relationships/hdphoto" Target="../media/hdphoto5.wdp"/><Relationship Id="rId24" Type="http://schemas.microsoft.com/office/2007/relationships/hdphoto" Target="../media/hdphoto11.wdp"/><Relationship Id="rId5" Type="http://schemas.microsoft.com/office/2007/relationships/hdphoto" Target="../media/hdphoto2.wdp"/><Relationship Id="rId15" Type="http://schemas.microsoft.com/office/2007/relationships/hdphoto" Target="../media/hdphoto7.wdp"/><Relationship Id="rId23" Type="http://schemas.openxmlformats.org/officeDocument/2006/relationships/image" Target="../media/image12.png"/><Relationship Id="rId10" Type="http://schemas.openxmlformats.org/officeDocument/2006/relationships/image" Target="../media/image5.png"/><Relationship Id="rId19" Type="http://schemas.microsoft.com/office/2007/relationships/hdphoto" Target="../media/hdphoto9.wdp"/><Relationship Id="rId4" Type="http://schemas.openxmlformats.org/officeDocument/2006/relationships/image" Target="../media/image2.png"/><Relationship Id="rId9" Type="http://schemas.microsoft.com/office/2007/relationships/hdphoto" Target="../media/hdphoto4.wdp"/><Relationship Id="rId14" Type="http://schemas.openxmlformats.org/officeDocument/2006/relationships/image" Target="../media/image7.png"/><Relationship Id="rId22" Type="http://schemas.microsoft.com/office/2007/relationships/hdphoto" Target="../media/hdphoto10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434411-2BBB-4215-A677-F6562FB6B4B2}"/>
              </a:ext>
            </a:extLst>
          </p:cNvPr>
          <p:cNvSpPr/>
          <p:nvPr/>
        </p:nvSpPr>
        <p:spPr>
          <a:xfrm>
            <a:off x="-21336" y="5419277"/>
            <a:ext cx="8534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Figure.S20.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Plasmolysis of tobacco leaf cells transiently expressing GmFWL3-GFP proteins confirms its punctuate localization in the plasma membrane. Optical cross sections of tobacco leaf cells transiently expressing p35S::GFP, revealed the cytosolic and nuclear localization of the GFP alone (A-C). Leaf cells expressing p35S::GFP-GmFWL3 (D-F) and p35S::GmFWL3-GFP (G-I) show the localization of the GFP-GmFWL3 fusion proteins in the plasma membrane, and nucleus (D-I). Similar to GmFWL1, we saw punctate localization of GmFWL3 in the membranes. Propidium iodide (PI) was used to counter stain nuclei (B, E, H). A cross section of tobacco cell protoplast transiently expressing p35S::GFP (J), p35S::GFP-GmFWL3 (K) and p35S::GFP-FWL3 (L) further revealed the predominant localization of GmFWL3 in the plasma membrane. Scale Bar: 20uM.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20F7AF-2F3A-45C0-AFF6-3128523CD3F8}"/>
              </a:ext>
            </a:extLst>
          </p:cNvPr>
          <p:cNvSpPr/>
          <p:nvPr/>
        </p:nvSpPr>
        <p:spPr>
          <a:xfrm>
            <a:off x="695510" y="1838977"/>
            <a:ext cx="86914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p35S:GFP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B96367-52B0-4473-8310-9F8B0767B70C}"/>
              </a:ext>
            </a:extLst>
          </p:cNvPr>
          <p:cNvSpPr/>
          <p:nvPr/>
        </p:nvSpPr>
        <p:spPr>
          <a:xfrm>
            <a:off x="-32253" y="3167656"/>
            <a:ext cx="15969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p35S:GFP-GmFWL3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1B63DD-F788-4DA3-AF6D-2ECC0413E427}"/>
              </a:ext>
            </a:extLst>
          </p:cNvPr>
          <p:cNvSpPr/>
          <p:nvPr/>
        </p:nvSpPr>
        <p:spPr>
          <a:xfrm>
            <a:off x="-32253" y="4343851"/>
            <a:ext cx="15969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p35S:GmFWL3-GFP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2507BF7-A4EC-4204-86B0-73B7B787B615}"/>
              </a:ext>
            </a:extLst>
          </p:cNvPr>
          <p:cNvGrpSpPr/>
          <p:nvPr/>
        </p:nvGrpSpPr>
        <p:grpSpPr>
          <a:xfrm>
            <a:off x="4282870" y="4100322"/>
            <a:ext cx="1287031" cy="1280160"/>
            <a:chOff x="5300111" y="3814646"/>
            <a:chExt cx="1838616" cy="18288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DE303A5-5CB5-4ABF-9856-FF654D9377E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0111" y="3814646"/>
              <a:ext cx="1838616" cy="1828800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6B23869-2C28-4359-A53F-3EF1B0076897}"/>
                </a:ext>
              </a:extLst>
            </p:cNvPr>
            <p:cNvCxnSpPr/>
            <p:nvPr/>
          </p:nvCxnSpPr>
          <p:spPr>
            <a:xfrm>
              <a:off x="6629400" y="5470460"/>
              <a:ext cx="378907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DCE3B5E-CAE4-47FE-939E-7189A22D4041}"/>
              </a:ext>
            </a:extLst>
          </p:cNvPr>
          <p:cNvGrpSpPr/>
          <p:nvPr/>
        </p:nvGrpSpPr>
        <p:grpSpPr>
          <a:xfrm>
            <a:off x="2939026" y="1455599"/>
            <a:ext cx="1287031" cy="1280160"/>
            <a:chOff x="3380333" y="56790"/>
            <a:chExt cx="1838616" cy="1828800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F7D6FF0D-7382-4F86-8AF6-571E693F6F5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80333" y="56790"/>
              <a:ext cx="1838616" cy="1828800"/>
            </a:xfrm>
            <a:prstGeom prst="rect">
              <a:avLst/>
            </a:prstGeom>
          </p:spPr>
        </p:pic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DE549C4-8479-4B9D-9E0D-A7B5EF38905D}"/>
                </a:ext>
              </a:extLst>
            </p:cNvPr>
            <p:cNvCxnSpPr>
              <a:cxnSpLocks/>
            </p:cNvCxnSpPr>
            <p:nvPr/>
          </p:nvCxnSpPr>
          <p:spPr>
            <a:xfrm>
              <a:off x="4678330" y="1747283"/>
              <a:ext cx="378907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7E30485-813B-4275-9A56-2339518E9BF5}"/>
              </a:ext>
            </a:extLst>
          </p:cNvPr>
          <p:cNvGrpSpPr/>
          <p:nvPr/>
        </p:nvGrpSpPr>
        <p:grpSpPr>
          <a:xfrm>
            <a:off x="2939026" y="2768909"/>
            <a:ext cx="1287031" cy="1280160"/>
            <a:chOff x="3380333" y="1912627"/>
            <a:chExt cx="1838616" cy="1828800"/>
          </a:xfrm>
        </p:grpSpPr>
        <p:pic>
          <p:nvPicPr>
            <p:cNvPr id="13" name="Picture 12" descr="A picture containing indoor, tree&#10;&#10;Description automatically generated">
              <a:extLst>
                <a:ext uri="{FF2B5EF4-FFF2-40B4-BE49-F238E27FC236}">
                  <a16:creationId xmlns:a16="http://schemas.microsoft.com/office/drawing/2014/main" id="{209AFA30-1447-447A-9B47-1C2604FEE26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80333" y="1912627"/>
              <a:ext cx="1838616" cy="1828800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7EB0E8A-91E0-4E99-B069-B7C1E9B58932}"/>
                </a:ext>
              </a:extLst>
            </p:cNvPr>
            <p:cNvCxnSpPr>
              <a:cxnSpLocks/>
            </p:cNvCxnSpPr>
            <p:nvPr/>
          </p:nvCxnSpPr>
          <p:spPr>
            <a:xfrm>
              <a:off x="4678330" y="3545963"/>
              <a:ext cx="378907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DF8EEA6-8180-4F9E-B12D-BD5BA84FDDD5}"/>
              </a:ext>
            </a:extLst>
          </p:cNvPr>
          <p:cNvGrpSpPr/>
          <p:nvPr/>
        </p:nvGrpSpPr>
        <p:grpSpPr>
          <a:xfrm>
            <a:off x="2939026" y="4100322"/>
            <a:ext cx="1287031" cy="1280160"/>
            <a:chOff x="3380333" y="3814646"/>
            <a:chExt cx="1838616" cy="1828800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B9124D0B-82B8-4663-8A8D-B15C23FAF31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harpenSoften amount="50000"/>
                      </a14:imgEffect>
                      <a14:imgEffect>
                        <a14:brightnessContrast bright="4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80333" y="3814646"/>
              <a:ext cx="1838616" cy="1828800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289BEC1-C439-4266-A15E-0838812F3AED}"/>
                </a:ext>
              </a:extLst>
            </p:cNvPr>
            <p:cNvCxnSpPr>
              <a:cxnSpLocks/>
            </p:cNvCxnSpPr>
            <p:nvPr/>
          </p:nvCxnSpPr>
          <p:spPr>
            <a:xfrm>
              <a:off x="4678330" y="5470460"/>
              <a:ext cx="378907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BD7FF8C2-255D-420A-BCFA-A169FDA456D9}"/>
              </a:ext>
            </a:extLst>
          </p:cNvPr>
          <p:cNvSpPr/>
          <p:nvPr/>
        </p:nvSpPr>
        <p:spPr>
          <a:xfrm>
            <a:off x="1906977" y="1209560"/>
            <a:ext cx="49404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GFP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21A1CBE-53FE-4B9D-AC35-619771192666}"/>
              </a:ext>
            </a:extLst>
          </p:cNvPr>
          <p:cNvSpPr/>
          <p:nvPr/>
        </p:nvSpPr>
        <p:spPr>
          <a:xfrm>
            <a:off x="3446649" y="1209560"/>
            <a:ext cx="33855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1759383-99F8-455D-9161-C9F8F2FE3676}"/>
              </a:ext>
            </a:extLst>
          </p:cNvPr>
          <p:cNvSpPr/>
          <p:nvPr/>
        </p:nvSpPr>
        <p:spPr>
          <a:xfrm>
            <a:off x="2921489" y="2828318"/>
            <a:ext cx="248786" cy="2646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2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9CCDDCC-6C1F-46BE-9AB5-5FD0B072A171}"/>
              </a:ext>
            </a:extLst>
          </p:cNvPr>
          <p:cNvSpPr/>
          <p:nvPr/>
        </p:nvSpPr>
        <p:spPr>
          <a:xfrm>
            <a:off x="2921489" y="4099023"/>
            <a:ext cx="264816" cy="2646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2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38F6BC0-D493-4F93-BEAC-BC337DA0A54B}"/>
              </a:ext>
            </a:extLst>
          </p:cNvPr>
          <p:cNvGrpSpPr/>
          <p:nvPr/>
        </p:nvGrpSpPr>
        <p:grpSpPr>
          <a:xfrm>
            <a:off x="1612594" y="1455599"/>
            <a:ext cx="1287031" cy="1280160"/>
            <a:chOff x="1485431" y="56790"/>
            <a:chExt cx="1838616" cy="1828800"/>
          </a:xfrm>
        </p:grpSpPr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3191EB70-C77E-4DAC-8804-DAA6BDAAA98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sharpenSoften amount="50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5431" y="56790"/>
              <a:ext cx="1838616" cy="1828800"/>
            </a:xfrm>
            <a:prstGeom prst="rect">
              <a:avLst/>
            </a:prstGeom>
          </p:spPr>
        </p:pic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222EF66-2081-4A3D-A073-EFA8B203DCE0}"/>
                </a:ext>
              </a:extLst>
            </p:cNvPr>
            <p:cNvCxnSpPr>
              <a:cxnSpLocks/>
            </p:cNvCxnSpPr>
            <p:nvPr/>
          </p:nvCxnSpPr>
          <p:spPr>
            <a:xfrm>
              <a:off x="2819400" y="1747283"/>
              <a:ext cx="378907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6C8F1BF-3576-456D-8BF3-8BA2FD0B25F4}"/>
              </a:ext>
            </a:extLst>
          </p:cNvPr>
          <p:cNvGrpSpPr/>
          <p:nvPr/>
        </p:nvGrpSpPr>
        <p:grpSpPr>
          <a:xfrm>
            <a:off x="1612594" y="2768909"/>
            <a:ext cx="1287031" cy="1280160"/>
            <a:chOff x="1485431" y="1912627"/>
            <a:chExt cx="1838616" cy="1828800"/>
          </a:xfrm>
        </p:grpSpPr>
        <p:pic>
          <p:nvPicPr>
            <p:cNvPr id="26" name="Picture 25" descr="A picture containing tree&#10;&#10;Description automatically generated">
              <a:extLst>
                <a:ext uri="{FF2B5EF4-FFF2-40B4-BE49-F238E27FC236}">
                  <a16:creationId xmlns:a16="http://schemas.microsoft.com/office/drawing/2014/main" id="{64DEAD19-DA48-46DB-B41D-53011333A74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5431" y="1912627"/>
              <a:ext cx="1838616" cy="1828800"/>
            </a:xfrm>
            <a:prstGeom prst="rect">
              <a:avLst/>
            </a:prstGeom>
          </p:spPr>
        </p:pic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43378EA-0F9D-4A8D-B272-8F934E06AB64}"/>
                </a:ext>
              </a:extLst>
            </p:cNvPr>
            <p:cNvCxnSpPr>
              <a:cxnSpLocks/>
            </p:cNvCxnSpPr>
            <p:nvPr/>
          </p:nvCxnSpPr>
          <p:spPr>
            <a:xfrm>
              <a:off x="2819400" y="3545963"/>
              <a:ext cx="378907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24E9519-A296-4945-8DEC-F08914A38FBD}"/>
              </a:ext>
            </a:extLst>
          </p:cNvPr>
          <p:cNvGrpSpPr/>
          <p:nvPr/>
        </p:nvGrpSpPr>
        <p:grpSpPr>
          <a:xfrm>
            <a:off x="1612594" y="4100322"/>
            <a:ext cx="1287031" cy="1280160"/>
            <a:chOff x="1485431" y="3814646"/>
            <a:chExt cx="1838616" cy="1828800"/>
          </a:xfrm>
        </p:grpSpPr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F055BF36-B6C0-49E8-A49A-05E836E9BD31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BEBA8EAE-BF5A-486C-A8C5-ECC9F3942E4B}">
                  <a14:imgProps xmlns:a14="http://schemas.microsoft.com/office/drawing/2010/main">
                    <a14:imgLayer r:embed="rId15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5431" y="3814646"/>
              <a:ext cx="1838616" cy="1828800"/>
            </a:xfrm>
            <a:prstGeom prst="rect">
              <a:avLst/>
            </a:prstGeom>
          </p:spPr>
        </p:pic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1D470F9-6151-4AAE-81CA-434BD069D432}"/>
                </a:ext>
              </a:extLst>
            </p:cNvPr>
            <p:cNvCxnSpPr>
              <a:cxnSpLocks/>
            </p:cNvCxnSpPr>
            <p:nvPr/>
          </p:nvCxnSpPr>
          <p:spPr>
            <a:xfrm>
              <a:off x="2830033" y="5470460"/>
              <a:ext cx="378907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28106912-5A56-4BD5-B162-0F6D21ED7975}"/>
              </a:ext>
            </a:extLst>
          </p:cNvPr>
          <p:cNvSpPr/>
          <p:nvPr/>
        </p:nvSpPr>
        <p:spPr>
          <a:xfrm>
            <a:off x="1616913" y="2828318"/>
            <a:ext cx="264816" cy="2646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2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3B0750B-F8AA-45C4-993D-E13BB47B7170}"/>
              </a:ext>
            </a:extLst>
          </p:cNvPr>
          <p:cNvSpPr/>
          <p:nvPr/>
        </p:nvSpPr>
        <p:spPr>
          <a:xfrm>
            <a:off x="1616913" y="4099023"/>
            <a:ext cx="256802" cy="2646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2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4282870" y="2768909"/>
            <a:ext cx="1287031" cy="1280160"/>
            <a:chOff x="5530117" y="2242571"/>
            <a:chExt cx="1838616" cy="1828800"/>
          </a:xfrm>
        </p:grpSpPr>
        <p:pic>
          <p:nvPicPr>
            <p:cNvPr id="34" name="Picture 33" descr="A picture containing tree, light&#10;&#10;Description automatically generated">
              <a:extLst>
                <a:ext uri="{FF2B5EF4-FFF2-40B4-BE49-F238E27FC236}">
                  <a16:creationId xmlns:a16="http://schemas.microsoft.com/office/drawing/2014/main" id="{7FFECD89-4A91-430B-A83A-7F783333EB1E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BEBA8EAE-BF5A-486C-A8C5-ECC9F3942E4B}">
                  <a14:imgProps xmlns:a14="http://schemas.microsoft.com/office/drawing/2010/main">
                    <a14:imgLayer r:embed="rId17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30117" y="2242571"/>
              <a:ext cx="1838616" cy="1828800"/>
            </a:xfrm>
            <a:prstGeom prst="rect">
              <a:avLst/>
            </a:prstGeom>
          </p:spPr>
        </p:pic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98ACF41-70A1-46CD-862A-360BC2EDEA30}"/>
                </a:ext>
              </a:extLst>
            </p:cNvPr>
            <p:cNvCxnSpPr/>
            <p:nvPr/>
          </p:nvCxnSpPr>
          <p:spPr>
            <a:xfrm>
              <a:off x="6848773" y="3889762"/>
              <a:ext cx="378907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EEFB7E70-3571-4C3A-958A-C8BBF7422C1E}"/>
                </a:ext>
              </a:extLst>
            </p:cNvPr>
            <p:cNvSpPr/>
            <p:nvPr/>
          </p:nvSpPr>
          <p:spPr>
            <a:xfrm>
              <a:off x="5569031" y="2327442"/>
              <a:ext cx="341669" cy="4089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6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A8FF86B-103E-46A8-BDBD-A0F1CAD3E12D}"/>
              </a:ext>
            </a:extLst>
          </p:cNvPr>
          <p:cNvSpPr/>
          <p:nvPr/>
        </p:nvSpPr>
        <p:spPr>
          <a:xfrm>
            <a:off x="4310111" y="4099023"/>
            <a:ext cx="229550" cy="2862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6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126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5CFB5DA-2C1F-4E29-BCFC-D2EC76FCFF7A}"/>
              </a:ext>
            </a:extLst>
          </p:cNvPr>
          <p:cNvSpPr/>
          <p:nvPr/>
        </p:nvSpPr>
        <p:spPr>
          <a:xfrm>
            <a:off x="4473963" y="1209560"/>
            <a:ext cx="87716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MERGED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D0A79F4-2048-4152-8362-2537470E3775}"/>
              </a:ext>
            </a:extLst>
          </p:cNvPr>
          <p:cNvSpPr/>
          <p:nvPr/>
        </p:nvSpPr>
        <p:spPr>
          <a:xfrm>
            <a:off x="2921825" y="1509454"/>
            <a:ext cx="264816" cy="2646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2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CDC94A3-F5B8-473E-A8D2-6C543E67B74E}"/>
              </a:ext>
            </a:extLst>
          </p:cNvPr>
          <p:cNvSpPr/>
          <p:nvPr/>
        </p:nvSpPr>
        <p:spPr>
          <a:xfrm>
            <a:off x="1617249" y="1509454"/>
            <a:ext cx="256802" cy="2646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2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4282870" y="1450426"/>
            <a:ext cx="1287031" cy="1280160"/>
            <a:chOff x="5530117" y="386734"/>
            <a:chExt cx="1838616" cy="1828800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59FCBE21-BE33-439D-A348-FB6F4F2D74F4}"/>
                </a:ext>
              </a:extLst>
            </p:cNvPr>
            <p:cNvGrpSpPr/>
            <p:nvPr/>
          </p:nvGrpSpPr>
          <p:grpSpPr>
            <a:xfrm>
              <a:off x="5530117" y="386734"/>
              <a:ext cx="1838616" cy="1828800"/>
              <a:chOff x="5300111" y="56790"/>
              <a:chExt cx="1838616" cy="1828800"/>
            </a:xfrm>
          </p:grpSpPr>
          <p:pic>
            <p:nvPicPr>
              <p:cNvPr id="44" name="Picture 43" descr="A close up of an animal&#10;&#10;Description automatically generated">
                <a:extLst>
                  <a:ext uri="{FF2B5EF4-FFF2-40B4-BE49-F238E27FC236}">
                    <a16:creationId xmlns:a16="http://schemas.microsoft.com/office/drawing/2014/main" id="{6C13F091-888B-4656-B9CB-A526A674FE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 cstate="print">
                <a:extLst>
                  <a:ext uri="{BEBA8EAE-BF5A-486C-A8C5-ECC9F3942E4B}">
                    <a14:imgProps xmlns:a14="http://schemas.microsoft.com/office/drawing/2010/main">
                      <a14:imgLayer r:embed="rId19">
                        <a14:imgEffect>
                          <a14:brightnessContrast bright="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00111" y="56790"/>
                <a:ext cx="1838616" cy="1828800"/>
              </a:xfrm>
              <a:prstGeom prst="rect">
                <a:avLst/>
              </a:prstGeom>
            </p:spPr>
          </p:pic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737E0535-6F94-4F81-953F-D058D9491934}"/>
                  </a:ext>
                </a:extLst>
              </p:cNvPr>
              <p:cNvCxnSpPr/>
              <p:nvPr/>
            </p:nvCxnSpPr>
            <p:spPr>
              <a:xfrm>
                <a:off x="6618767" y="1747283"/>
                <a:ext cx="37890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88AF78C0-4959-4B55-BC16-E2F96E61A5C7}"/>
                </a:ext>
              </a:extLst>
            </p:cNvPr>
            <p:cNvSpPr/>
            <p:nvPr/>
          </p:nvSpPr>
          <p:spPr>
            <a:xfrm>
              <a:off x="5569513" y="443350"/>
              <a:ext cx="355409" cy="37812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12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677200" y="1277891"/>
            <a:ext cx="2878901" cy="4141385"/>
            <a:chOff x="7241494" y="-12149"/>
            <a:chExt cx="4112716" cy="5916264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8FBC6803-0786-45FE-87FD-1F2C7534A97B}"/>
                </a:ext>
              </a:extLst>
            </p:cNvPr>
            <p:cNvGrpSpPr/>
            <p:nvPr/>
          </p:nvGrpSpPr>
          <p:grpSpPr>
            <a:xfrm>
              <a:off x="9496434" y="297139"/>
              <a:ext cx="1847615" cy="1828800"/>
              <a:chOff x="7243220" y="56790"/>
              <a:chExt cx="1847615" cy="1828800"/>
            </a:xfrm>
          </p:grpSpPr>
          <p:pic>
            <p:nvPicPr>
              <p:cNvPr id="61" name="Picture 60">
                <a:extLst>
                  <a:ext uri="{FF2B5EF4-FFF2-40B4-BE49-F238E27FC236}">
                    <a16:creationId xmlns:a16="http://schemas.microsoft.com/office/drawing/2014/main" id="{86E68128-72C7-4AB8-83FA-F97CAA4885E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43220" y="56790"/>
                <a:ext cx="1838616" cy="1828800"/>
              </a:xfrm>
              <a:prstGeom prst="rect">
                <a:avLst/>
              </a:prstGeom>
            </p:spPr>
          </p:pic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3D04B297-1651-4A6B-9781-F52ABC1EC2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632357" y="1757443"/>
                <a:ext cx="458478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53ED0C32-C0DC-4C09-BF90-17E96BEA6C82}"/>
                </a:ext>
              </a:extLst>
            </p:cNvPr>
            <p:cNvGrpSpPr/>
            <p:nvPr/>
          </p:nvGrpSpPr>
          <p:grpSpPr>
            <a:xfrm>
              <a:off x="9496434" y="2142816"/>
              <a:ext cx="1839256" cy="1828800"/>
              <a:chOff x="7243220" y="1912627"/>
              <a:chExt cx="1839256" cy="1828800"/>
            </a:xfrm>
          </p:grpSpPr>
          <p:pic>
            <p:nvPicPr>
              <p:cNvPr id="59" name="Picture 58">
                <a:extLst>
                  <a:ext uri="{FF2B5EF4-FFF2-40B4-BE49-F238E27FC236}">
                    <a16:creationId xmlns:a16="http://schemas.microsoft.com/office/drawing/2014/main" id="{D5F1E859-4100-43C2-8CF7-DFD56204A15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 cstate="print">
                <a:extLst>
                  <a:ext uri="{BEBA8EAE-BF5A-486C-A8C5-ECC9F3942E4B}">
                    <a14:imgProps xmlns:a14="http://schemas.microsoft.com/office/drawing/2010/main">
                      <a14:imgLayer r:embed="rId22">
                        <a14:imgEffect>
                          <a14:brightnessContrast bright="4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43220" y="1912627"/>
                <a:ext cx="1838616" cy="1828800"/>
              </a:xfrm>
              <a:prstGeom prst="rect">
                <a:avLst/>
              </a:prstGeom>
            </p:spPr>
          </p:pic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0E0D5681-ED47-403C-A0EA-EF369F39D3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03569" y="3619921"/>
                <a:ext cx="378907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293A58E0-3E8F-4720-838B-EE864DA73B6C}"/>
                </a:ext>
              </a:extLst>
            </p:cNvPr>
            <p:cNvGrpSpPr/>
            <p:nvPr/>
          </p:nvGrpSpPr>
          <p:grpSpPr>
            <a:xfrm>
              <a:off x="9496434" y="4075315"/>
              <a:ext cx="1857775" cy="1828800"/>
              <a:chOff x="7243220" y="3814646"/>
              <a:chExt cx="1857775" cy="1828800"/>
            </a:xfrm>
          </p:grpSpPr>
          <p:pic>
            <p:nvPicPr>
              <p:cNvPr id="57" name="Picture 56">
                <a:extLst>
                  <a:ext uri="{FF2B5EF4-FFF2-40B4-BE49-F238E27FC236}">
                    <a16:creationId xmlns:a16="http://schemas.microsoft.com/office/drawing/2014/main" id="{B9960388-F456-4F83-95B8-4A94BA9AAC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3" cstate="print">
                <a:extLst>
                  <a:ext uri="{BEBA8EAE-BF5A-486C-A8C5-ECC9F3942E4B}">
                    <a14:imgProps xmlns:a14="http://schemas.microsoft.com/office/drawing/2010/main">
                      <a14:imgLayer r:embed="rId24">
                        <a14:imgEffect>
                          <a14:brightnessContrast brigh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43220" y="3814646"/>
                <a:ext cx="1838616" cy="1828800"/>
              </a:xfrm>
              <a:prstGeom prst="rect">
                <a:avLst/>
              </a:prstGeom>
            </p:spPr>
          </p:pic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396B1CEF-D81E-4C40-9F7C-62314E0428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642517" y="5523152"/>
                <a:ext cx="458478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281ABCD3-6DA3-4152-B68B-31B5AE85475A}"/>
                </a:ext>
              </a:extLst>
            </p:cNvPr>
            <p:cNvSpPr/>
            <p:nvPr/>
          </p:nvSpPr>
          <p:spPr>
            <a:xfrm>
              <a:off x="9496434" y="2258167"/>
              <a:ext cx="392049" cy="4089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F8662B7F-0D31-4ED2-BAAD-4C3322405936}"/>
                </a:ext>
              </a:extLst>
            </p:cNvPr>
            <p:cNvSpPr/>
            <p:nvPr/>
          </p:nvSpPr>
          <p:spPr>
            <a:xfrm>
              <a:off x="9496434" y="4073459"/>
              <a:ext cx="327929" cy="4089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7C014E59-9848-4D69-88A7-03601C231A1F}"/>
                </a:ext>
              </a:extLst>
            </p:cNvPr>
            <p:cNvSpPr/>
            <p:nvPr/>
          </p:nvSpPr>
          <p:spPr>
            <a:xfrm>
              <a:off x="9496915" y="374075"/>
              <a:ext cx="341669" cy="40890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j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5820F7AF-2F3A-45C0-AFF6-3128523CD3F8}"/>
                </a:ext>
              </a:extLst>
            </p:cNvPr>
            <p:cNvSpPr/>
            <p:nvPr/>
          </p:nvSpPr>
          <p:spPr>
            <a:xfrm>
              <a:off x="8308346" y="941800"/>
              <a:ext cx="1241641" cy="39571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p35S:GFP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1DB96367-52B0-4473-8310-9F8B0767B70C}"/>
                </a:ext>
              </a:extLst>
            </p:cNvPr>
            <p:cNvSpPr/>
            <p:nvPr/>
          </p:nvSpPr>
          <p:spPr>
            <a:xfrm>
              <a:off x="7284704" y="2839912"/>
              <a:ext cx="2281303" cy="39571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p35S:GFP-GmFWL3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AF1B63DD-F788-4DA3-AF6D-2ECC0413E427}"/>
                </a:ext>
              </a:extLst>
            </p:cNvPr>
            <p:cNvSpPr/>
            <p:nvPr/>
          </p:nvSpPr>
          <p:spPr>
            <a:xfrm>
              <a:off x="7241494" y="4520192"/>
              <a:ext cx="2281303" cy="39571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p35S:GmFWL3-GFP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5CFB5DA-2C1F-4E29-BCFC-D2EC76FCFF7A}"/>
                </a:ext>
              </a:extLst>
            </p:cNvPr>
            <p:cNvSpPr/>
            <p:nvPr/>
          </p:nvSpPr>
          <p:spPr>
            <a:xfrm>
              <a:off x="9603547" y="-12149"/>
              <a:ext cx="1750663" cy="39571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PROTOPLAST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4248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</TotalTime>
  <Words>193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Sergio Alan Cervantes Perez</dc:creator>
  <cp:lastModifiedBy>Sergio Alan Cervantes Perez</cp:lastModifiedBy>
  <cp:revision>13</cp:revision>
  <dcterms:created xsi:type="dcterms:W3CDTF">2023-04-18T19:23:51Z</dcterms:created>
  <dcterms:modified xsi:type="dcterms:W3CDTF">2023-04-18T19:29:41Z</dcterms:modified>
</cp:coreProperties>
</file>