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9" r:id="rId2"/>
  </p:sldIdLst>
  <p:sldSz cx="8534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6AF60-829E-4C84-9CBC-13FC25D5141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1143000"/>
            <a:ext cx="3600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97440-CF15-4964-A31B-289AA65C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3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F4CF3-68E1-4714-B36A-9975B03F7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8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1197187"/>
            <a:ext cx="7254240" cy="2546773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42174"/>
            <a:ext cx="6400800" cy="1766146"/>
          </a:xfrm>
        </p:spPr>
        <p:txBody>
          <a:bodyPr/>
          <a:lstStyle>
            <a:lvl1pPr marL="0" indent="0" algn="ctr">
              <a:buNone/>
              <a:defRPr sz="2240"/>
            </a:lvl1pPr>
            <a:lvl2pPr marL="426705" indent="0" algn="ctr">
              <a:buNone/>
              <a:defRPr sz="1867"/>
            </a:lvl2pPr>
            <a:lvl3pPr marL="853410" indent="0" algn="ctr">
              <a:buNone/>
              <a:defRPr sz="1680"/>
            </a:lvl3pPr>
            <a:lvl4pPr marL="1280114" indent="0" algn="ctr">
              <a:buNone/>
              <a:defRPr sz="1493"/>
            </a:lvl4pPr>
            <a:lvl5pPr marL="1706819" indent="0" algn="ctr">
              <a:buNone/>
              <a:defRPr sz="1493"/>
            </a:lvl5pPr>
            <a:lvl6pPr marL="2133524" indent="0" algn="ctr">
              <a:buNone/>
              <a:defRPr sz="1493"/>
            </a:lvl6pPr>
            <a:lvl7pPr marL="2560229" indent="0" algn="ctr">
              <a:buNone/>
              <a:defRPr sz="1493"/>
            </a:lvl7pPr>
            <a:lvl8pPr marL="2986933" indent="0" algn="ctr">
              <a:buNone/>
              <a:defRPr sz="1493"/>
            </a:lvl8pPr>
            <a:lvl9pPr marL="3413638" indent="0" algn="ctr">
              <a:buNone/>
              <a:defRPr sz="14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07430" y="389467"/>
            <a:ext cx="184023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389467"/>
            <a:ext cx="541401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4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2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95" y="1823722"/>
            <a:ext cx="7360920" cy="3042919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295" y="4895429"/>
            <a:ext cx="7360920" cy="1600199"/>
          </a:xfrm>
        </p:spPr>
        <p:txBody>
          <a:bodyPr/>
          <a:lstStyle>
            <a:lvl1pPr marL="0" indent="0">
              <a:buNone/>
              <a:defRPr sz="2240">
                <a:solidFill>
                  <a:schemeClr val="tx1"/>
                </a:solidFill>
              </a:defRPr>
            </a:lvl1pPr>
            <a:lvl2pPr marL="4267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85341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28011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70681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13352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56022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2986933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413638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7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540" y="1947333"/>
            <a:ext cx="362712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5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389468"/>
            <a:ext cx="736092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52" y="1793241"/>
            <a:ext cx="3610451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52" y="2672080"/>
            <a:ext cx="361045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0540" y="1793241"/>
            <a:ext cx="3628232" cy="878839"/>
          </a:xfrm>
        </p:spPr>
        <p:txBody>
          <a:bodyPr anchor="b"/>
          <a:lstStyle>
            <a:lvl1pPr marL="0" indent="0">
              <a:buNone/>
              <a:defRPr sz="2240" b="1"/>
            </a:lvl1pPr>
            <a:lvl2pPr marL="426705" indent="0">
              <a:buNone/>
              <a:defRPr sz="1867" b="1"/>
            </a:lvl2pPr>
            <a:lvl3pPr marL="853410" indent="0">
              <a:buNone/>
              <a:defRPr sz="1680" b="1"/>
            </a:lvl3pPr>
            <a:lvl4pPr marL="1280114" indent="0">
              <a:buNone/>
              <a:defRPr sz="1493" b="1"/>
            </a:lvl4pPr>
            <a:lvl5pPr marL="1706819" indent="0">
              <a:buNone/>
              <a:defRPr sz="1493" b="1"/>
            </a:lvl5pPr>
            <a:lvl6pPr marL="2133524" indent="0">
              <a:buNone/>
              <a:defRPr sz="1493" b="1"/>
            </a:lvl6pPr>
            <a:lvl7pPr marL="2560229" indent="0">
              <a:buNone/>
              <a:defRPr sz="1493" b="1"/>
            </a:lvl7pPr>
            <a:lvl8pPr marL="2986933" indent="0">
              <a:buNone/>
              <a:defRPr sz="1493" b="1"/>
            </a:lvl8pPr>
            <a:lvl9pPr marL="3413638" indent="0">
              <a:buNone/>
              <a:defRPr sz="14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0540" y="2672080"/>
            <a:ext cx="3628232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232" y="1053255"/>
            <a:ext cx="4320540" cy="5198533"/>
          </a:xfrm>
        </p:spPr>
        <p:txBody>
          <a:bodyPr/>
          <a:lstStyle>
            <a:lvl1pPr>
              <a:defRPr sz="2987"/>
            </a:lvl1pPr>
            <a:lvl2pPr>
              <a:defRPr sz="2613"/>
            </a:lvl2pPr>
            <a:lvl3pPr>
              <a:defRPr sz="224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52" y="487680"/>
            <a:ext cx="2752566" cy="1706880"/>
          </a:xfrm>
        </p:spPr>
        <p:txBody>
          <a:bodyPr anchor="b"/>
          <a:lstStyle>
            <a:lvl1pPr>
              <a:defRPr sz="2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28232" y="1053255"/>
            <a:ext cx="4320540" cy="5198533"/>
          </a:xfrm>
        </p:spPr>
        <p:txBody>
          <a:bodyPr anchor="t"/>
          <a:lstStyle>
            <a:lvl1pPr marL="0" indent="0">
              <a:buNone/>
              <a:defRPr sz="2987"/>
            </a:lvl1pPr>
            <a:lvl2pPr marL="426705" indent="0">
              <a:buNone/>
              <a:defRPr sz="2613"/>
            </a:lvl2pPr>
            <a:lvl3pPr marL="853410" indent="0">
              <a:buNone/>
              <a:defRPr sz="2240"/>
            </a:lvl3pPr>
            <a:lvl4pPr marL="1280114" indent="0">
              <a:buNone/>
              <a:defRPr sz="1867"/>
            </a:lvl4pPr>
            <a:lvl5pPr marL="1706819" indent="0">
              <a:buNone/>
              <a:defRPr sz="1867"/>
            </a:lvl5pPr>
            <a:lvl6pPr marL="2133524" indent="0">
              <a:buNone/>
              <a:defRPr sz="1867"/>
            </a:lvl6pPr>
            <a:lvl7pPr marL="2560229" indent="0">
              <a:buNone/>
              <a:defRPr sz="1867"/>
            </a:lvl7pPr>
            <a:lvl8pPr marL="2986933" indent="0">
              <a:buNone/>
              <a:defRPr sz="1867"/>
            </a:lvl8pPr>
            <a:lvl9pPr marL="3413638" indent="0">
              <a:buNone/>
              <a:defRPr sz="18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852" y="2194560"/>
            <a:ext cx="2752566" cy="4065694"/>
          </a:xfrm>
        </p:spPr>
        <p:txBody>
          <a:bodyPr/>
          <a:lstStyle>
            <a:lvl1pPr marL="0" indent="0">
              <a:buNone/>
              <a:defRPr sz="1493"/>
            </a:lvl1pPr>
            <a:lvl2pPr marL="426705" indent="0">
              <a:buNone/>
              <a:defRPr sz="1307"/>
            </a:lvl2pPr>
            <a:lvl3pPr marL="853410" indent="0">
              <a:buNone/>
              <a:defRPr sz="1120"/>
            </a:lvl3pPr>
            <a:lvl4pPr marL="1280114" indent="0">
              <a:buNone/>
              <a:defRPr sz="933"/>
            </a:lvl4pPr>
            <a:lvl5pPr marL="1706819" indent="0">
              <a:buNone/>
              <a:defRPr sz="933"/>
            </a:lvl5pPr>
            <a:lvl6pPr marL="2133524" indent="0">
              <a:buNone/>
              <a:defRPr sz="933"/>
            </a:lvl6pPr>
            <a:lvl7pPr marL="2560229" indent="0">
              <a:buNone/>
              <a:defRPr sz="933"/>
            </a:lvl7pPr>
            <a:lvl8pPr marL="2986933" indent="0">
              <a:buNone/>
              <a:defRPr sz="933"/>
            </a:lvl8pPr>
            <a:lvl9pPr marL="341363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40" y="389468"/>
            <a:ext cx="736092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1947333"/>
            <a:ext cx="736092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DD94-1E8A-453E-B7F9-E26F006FA46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7020" y="6780108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7420" y="6780108"/>
            <a:ext cx="19202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3F77-0393-4D53-86DE-81A3DE670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3410" rtl="0" eaLnBrk="1" latinLnBrk="0" hangingPunct="1">
        <a:lnSpc>
          <a:spcPct val="90000"/>
        </a:lnSpc>
        <a:spcBef>
          <a:spcPct val="0"/>
        </a:spcBef>
        <a:buNone/>
        <a:defRPr sz="41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352" indent="-213352" algn="l" defTabSz="853410" rtl="0" eaLnBrk="1" latinLnBrk="0" hangingPunct="1">
        <a:lnSpc>
          <a:spcPct val="90000"/>
        </a:lnSpc>
        <a:spcBef>
          <a:spcPts val="933"/>
        </a:spcBef>
        <a:buFont typeface="Arial" panose="020B0604020202020204" pitchFamily="34" charset="0"/>
        <a:buChar char="•"/>
        <a:defRPr sz="2613" kern="1200">
          <a:solidFill>
            <a:schemeClr val="tx1"/>
          </a:solidFill>
          <a:latin typeface="+mn-lt"/>
          <a:ea typeface="+mn-ea"/>
          <a:cs typeface="+mn-cs"/>
        </a:defRPr>
      </a:lvl1pPr>
      <a:lvl2pPr marL="64005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62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93467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7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34687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73581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6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90" indent="-213352" algn="l" defTabSz="853410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5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3410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1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24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29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6933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38" algn="l" defTabSz="8534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photo, white, black&#10;&#10;Description automatically generated">
            <a:extLst>
              <a:ext uri="{FF2B5EF4-FFF2-40B4-BE49-F238E27FC236}">
                <a16:creationId xmlns:a16="http://schemas.microsoft.com/office/drawing/2014/main" id="{60DE156C-9BA0-4457-AC20-5D985D2238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9"/>
          <a:stretch/>
        </p:blipFill>
        <p:spPr>
          <a:xfrm>
            <a:off x="6123140" y="2572746"/>
            <a:ext cx="1529879" cy="1139387"/>
          </a:xfrm>
          <a:prstGeom prst="rect">
            <a:avLst/>
          </a:prstGeom>
        </p:spPr>
      </p:pic>
      <p:pic>
        <p:nvPicPr>
          <p:cNvPr id="36" name="Picture 35" descr="A picture containing nature&#10;&#10;Description automatically generated">
            <a:extLst>
              <a:ext uri="{FF2B5EF4-FFF2-40B4-BE49-F238E27FC236}">
                <a16:creationId xmlns:a16="http://schemas.microsoft.com/office/drawing/2014/main" id="{F8146BE6-B0D0-4C01-87CF-147515CEF9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6126778" y="1379228"/>
            <a:ext cx="1522807" cy="1153808"/>
          </a:xfrm>
          <a:prstGeom prst="rect">
            <a:avLst/>
          </a:prstGeom>
        </p:spPr>
      </p:pic>
      <p:pic>
        <p:nvPicPr>
          <p:cNvPr id="28" name="Picture 27" descr="A black and white photo&#10;&#10;Description automatically generated">
            <a:extLst>
              <a:ext uri="{FF2B5EF4-FFF2-40B4-BE49-F238E27FC236}">
                <a16:creationId xmlns:a16="http://schemas.microsoft.com/office/drawing/2014/main" id="{9548DC20-76C9-4463-AC96-8576E434C3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4528445" y="2574459"/>
            <a:ext cx="1531355" cy="1137219"/>
          </a:xfrm>
          <a:prstGeom prst="rect">
            <a:avLst/>
          </a:prstGeom>
        </p:spPr>
      </p:pic>
      <p:pic>
        <p:nvPicPr>
          <p:cNvPr id="30" name="Picture 29" descr="A close up of a person&#10;&#10;Description automatically generated">
            <a:extLst>
              <a:ext uri="{FF2B5EF4-FFF2-40B4-BE49-F238E27FC236}">
                <a16:creationId xmlns:a16="http://schemas.microsoft.com/office/drawing/2014/main" id="{D2ADF0F8-F522-450D-B232-8939D51BF0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4528445" y="3768287"/>
            <a:ext cx="1549777" cy="1149373"/>
          </a:xfrm>
          <a:prstGeom prst="rect">
            <a:avLst/>
          </a:prstGeom>
        </p:spPr>
      </p:pic>
      <p:pic>
        <p:nvPicPr>
          <p:cNvPr id="26" name="Picture 25" descr="A picture containing photo, old, indoor, white&#10;&#10;Description automatically generated">
            <a:extLst>
              <a:ext uri="{FF2B5EF4-FFF2-40B4-BE49-F238E27FC236}">
                <a16:creationId xmlns:a16="http://schemas.microsoft.com/office/drawing/2014/main" id="{82BA1AAC-B0D5-4748-81C1-33F596F49E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82"/>
          <a:stretch/>
        </p:blipFill>
        <p:spPr>
          <a:xfrm>
            <a:off x="4539503" y="1383608"/>
            <a:ext cx="1516156" cy="1149429"/>
          </a:xfrm>
          <a:prstGeom prst="rect">
            <a:avLst/>
          </a:prstGeom>
        </p:spPr>
      </p:pic>
      <p:pic>
        <p:nvPicPr>
          <p:cNvPr id="20" name="Picture 19" descr="A picture containing indoor, photo, fungus, white&#10;&#10;Description automatically generated">
            <a:extLst>
              <a:ext uri="{FF2B5EF4-FFF2-40B4-BE49-F238E27FC236}">
                <a16:creationId xmlns:a16="http://schemas.microsoft.com/office/drawing/2014/main" id="{6DE1855B-2E98-4C2C-8EFA-84114CA5890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6117587" y="3756726"/>
            <a:ext cx="1529879" cy="1159076"/>
          </a:xfrm>
          <a:prstGeom prst="rect">
            <a:avLst/>
          </a:prstGeom>
        </p:spPr>
      </p:pic>
      <p:pic>
        <p:nvPicPr>
          <p:cNvPr id="24" name="Picture 23" descr="A picture containing photo, black, white&#10;&#10;Description automatically generated">
            <a:extLst>
              <a:ext uri="{FF2B5EF4-FFF2-40B4-BE49-F238E27FC236}">
                <a16:creationId xmlns:a16="http://schemas.microsoft.com/office/drawing/2014/main" id="{F3490130-7BE6-438E-B174-1B347B5FBE1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2948143" y="3776684"/>
            <a:ext cx="1531037" cy="1146524"/>
          </a:xfrm>
          <a:prstGeom prst="rect">
            <a:avLst/>
          </a:prstGeom>
        </p:spPr>
      </p:pic>
      <p:pic>
        <p:nvPicPr>
          <p:cNvPr id="22" name="Picture 21" descr="A picture containing nature&#10;&#10;Description automatically generated">
            <a:extLst>
              <a:ext uri="{FF2B5EF4-FFF2-40B4-BE49-F238E27FC236}">
                <a16:creationId xmlns:a16="http://schemas.microsoft.com/office/drawing/2014/main" id="{D3E3896D-5BC3-4D6B-A3CA-4CD519D3FE3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2946352" y="2574672"/>
            <a:ext cx="1523008" cy="1140512"/>
          </a:xfrm>
          <a:prstGeom prst="rect">
            <a:avLst/>
          </a:prstGeom>
        </p:spPr>
      </p:pic>
      <p:pic>
        <p:nvPicPr>
          <p:cNvPr id="18" name="Picture 17" descr="A picture containing animal&#10;&#10;Description automatically generated">
            <a:extLst>
              <a:ext uri="{FF2B5EF4-FFF2-40B4-BE49-F238E27FC236}">
                <a16:creationId xmlns:a16="http://schemas.microsoft.com/office/drawing/2014/main" id="{45697F3C-EA98-4061-82A2-CCB2DBB153E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2950961" y="1394481"/>
            <a:ext cx="1508923" cy="11425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39EC4D-6DAE-4957-97E9-115096D2AEF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1328005" y="3748438"/>
            <a:ext cx="1529879" cy="1145658"/>
          </a:xfrm>
          <a:prstGeom prst="rect">
            <a:avLst/>
          </a:prstGeom>
        </p:spPr>
      </p:pic>
      <p:pic>
        <p:nvPicPr>
          <p:cNvPr id="6" name="Picture 5" descr="A close up of a slope&#10;&#10;Description automatically generated">
            <a:extLst>
              <a:ext uri="{FF2B5EF4-FFF2-40B4-BE49-F238E27FC236}">
                <a16:creationId xmlns:a16="http://schemas.microsoft.com/office/drawing/2014/main" id="{8B8A85BA-1289-492E-821C-8FFF7F877EF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1330538" y="2572746"/>
            <a:ext cx="1538769" cy="1152315"/>
          </a:xfrm>
          <a:prstGeom prst="rect">
            <a:avLst/>
          </a:prstGeom>
        </p:spPr>
      </p:pic>
      <p:pic>
        <p:nvPicPr>
          <p:cNvPr id="3" name="Picture 2" descr="A picture containing nature&#10;&#10;Description automatically generated">
            <a:extLst>
              <a:ext uri="{FF2B5EF4-FFF2-40B4-BE49-F238E27FC236}">
                <a16:creationId xmlns:a16="http://schemas.microsoft.com/office/drawing/2014/main" id="{D5A9A8BD-0A04-4212-A697-74050C3D9F9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07"/>
          <a:stretch/>
        </p:blipFill>
        <p:spPr>
          <a:xfrm>
            <a:off x="1337548" y="1400354"/>
            <a:ext cx="1538769" cy="11299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9" y="4952319"/>
            <a:ext cx="8534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S23.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Subcellular localization of GmFWL3 in soybean nodules using transmission electron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micrograpy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immunogold Labeling. Representative images of gold particle distribution in the plasma membrane (PM),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symbiosome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(S), Vacuole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Vesicles (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membrane bound organelles (O), Nuclear envelop (NE) and nucleus (N) after immunogold Labeling against c-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epitope tag alone control (A-D) 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-tagged GmFWL3 chimeric protein (E-L). Compared to c-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alone, which had no or few randomly distribution gold particle(A-D), the myc-GmFWL3 protein was strongly detected in the nucleus (E-F), nuclear envelope (F),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symbiosome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membranes (G), vacuolar membrane (H-I), plasma membrane (J), and in vesicular and other membrane bound organelles (K-L). White arrow heads point to the gold particles. CW, cell wall; PM, plasma membrane; S,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symbiosome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SM,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symbiosome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membrane,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Vacuole; VM, Vacuolar membrane,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Vesicle, N, Nucleus, NE, Nuclear envelop, ICS, intercellular space. Scale bar: 400nm in all except 1 µm in A, H and 2µm in E.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DAE1D51-F9AA-4A5E-9AEE-59FE6FC34A69}"/>
              </a:ext>
            </a:extLst>
          </p:cNvPr>
          <p:cNvSpPr/>
          <p:nvPr/>
        </p:nvSpPr>
        <p:spPr>
          <a:xfrm>
            <a:off x="1341154" y="1579512"/>
            <a:ext cx="606964" cy="538554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E3EEC5-3A81-4FDA-ADC8-2673726287FF}"/>
              </a:ext>
            </a:extLst>
          </p:cNvPr>
          <p:cNvCxnSpPr>
            <a:cxnSpLocks/>
          </p:cNvCxnSpPr>
          <p:nvPr/>
        </p:nvCxnSpPr>
        <p:spPr>
          <a:xfrm flipH="1">
            <a:off x="1323373" y="2143500"/>
            <a:ext cx="17780" cy="39681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7432A8-950D-4C98-8217-6E74DC6708A6}"/>
              </a:ext>
            </a:extLst>
          </p:cNvPr>
          <p:cNvCxnSpPr>
            <a:cxnSpLocks/>
          </p:cNvCxnSpPr>
          <p:nvPr/>
        </p:nvCxnSpPr>
        <p:spPr>
          <a:xfrm>
            <a:off x="1918515" y="2109460"/>
            <a:ext cx="916958" cy="51125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7E0AE351-E54C-494E-ADB9-E8494DA386B5}"/>
              </a:ext>
            </a:extLst>
          </p:cNvPr>
          <p:cNvSpPr/>
          <p:nvPr/>
        </p:nvSpPr>
        <p:spPr>
          <a:xfrm rot="13053851">
            <a:off x="2349348" y="2783371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8677DE4-8336-406B-A768-2672B1D39677}"/>
              </a:ext>
            </a:extLst>
          </p:cNvPr>
          <p:cNvSpPr/>
          <p:nvPr/>
        </p:nvSpPr>
        <p:spPr>
          <a:xfrm rot="2605112">
            <a:off x="3452382" y="2886058"/>
            <a:ext cx="235425" cy="16159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934666C-70C6-4979-84A1-6E19CCCEA3B0}"/>
              </a:ext>
            </a:extLst>
          </p:cNvPr>
          <p:cNvCxnSpPr>
            <a:cxnSpLocks/>
          </p:cNvCxnSpPr>
          <p:nvPr/>
        </p:nvCxnSpPr>
        <p:spPr>
          <a:xfrm flipH="1">
            <a:off x="2943751" y="2966857"/>
            <a:ext cx="485308" cy="80602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95997B5-C1F0-4282-BDD7-E4D4995EAF8E}"/>
              </a:ext>
            </a:extLst>
          </p:cNvPr>
          <p:cNvCxnSpPr>
            <a:cxnSpLocks/>
          </p:cNvCxnSpPr>
          <p:nvPr/>
        </p:nvCxnSpPr>
        <p:spPr>
          <a:xfrm>
            <a:off x="3708691" y="2997092"/>
            <a:ext cx="764940" cy="7757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96F32E8F-9EBF-4878-8A82-7AC39578601E}"/>
              </a:ext>
            </a:extLst>
          </p:cNvPr>
          <p:cNvSpPr txBox="1"/>
          <p:nvPr/>
        </p:nvSpPr>
        <p:spPr>
          <a:xfrm>
            <a:off x="1644634" y="1652949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59DA104-8E65-4B77-9617-F8E03B9356F4}"/>
              </a:ext>
            </a:extLst>
          </p:cNvPr>
          <p:cNvSpPr txBox="1"/>
          <p:nvPr/>
        </p:nvSpPr>
        <p:spPr>
          <a:xfrm>
            <a:off x="2235814" y="1823686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275BFE8-8201-4335-8333-0E892B2BD204}"/>
              </a:ext>
            </a:extLst>
          </p:cNvPr>
          <p:cNvSpPr txBox="1"/>
          <p:nvPr/>
        </p:nvSpPr>
        <p:spPr>
          <a:xfrm>
            <a:off x="3042459" y="2873537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574381F-A8BE-4C9B-8353-D10F8DC95612}"/>
              </a:ext>
            </a:extLst>
          </p:cNvPr>
          <p:cNvSpPr txBox="1"/>
          <p:nvPr/>
        </p:nvSpPr>
        <p:spPr>
          <a:xfrm>
            <a:off x="3840894" y="3010844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5EE2605-0B9D-4529-92D9-6AA824B528B9}"/>
              </a:ext>
            </a:extLst>
          </p:cNvPr>
          <p:cNvSpPr/>
          <p:nvPr/>
        </p:nvSpPr>
        <p:spPr>
          <a:xfrm rot="5400000">
            <a:off x="4979925" y="2540099"/>
            <a:ext cx="464461" cy="62569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8075111-789A-4D01-90AB-57B170410C84}"/>
              </a:ext>
            </a:extLst>
          </p:cNvPr>
          <p:cNvCxnSpPr>
            <a:cxnSpLocks/>
          </p:cNvCxnSpPr>
          <p:nvPr/>
        </p:nvCxnSpPr>
        <p:spPr>
          <a:xfrm flipH="1">
            <a:off x="4561180" y="3090360"/>
            <a:ext cx="320040" cy="66929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49074EA-13BB-428A-A663-8651174702AB}"/>
              </a:ext>
            </a:extLst>
          </p:cNvPr>
          <p:cNvCxnSpPr>
            <a:cxnSpLocks/>
          </p:cNvCxnSpPr>
          <p:nvPr/>
        </p:nvCxnSpPr>
        <p:spPr>
          <a:xfrm>
            <a:off x="5536924" y="3110163"/>
            <a:ext cx="540519" cy="662717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60CA4BA1-8AC1-4A04-AF54-51B1DEE97D09}"/>
              </a:ext>
            </a:extLst>
          </p:cNvPr>
          <p:cNvSpPr txBox="1"/>
          <p:nvPr/>
        </p:nvSpPr>
        <p:spPr>
          <a:xfrm>
            <a:off x="5187356" y="2744242"/>
            <a:ext cx="382685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 err="1"/>
              <a:t>Va</a:t>
            </a:r>
            <a:endParaRPr lang="en-US" sz="77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6BD7DAF-F6CC-453D-BB90-94FE0B926EC8}"/>
              </a:ext>
            </a:extLst>
          </p:cNvPr>
          <p:cNvSpPr txBox="1"/>
          <p:nvPr/>
        </p:nvSpPr>
        <p:spPr>
          <a:xfrm>
            <a:off x="2163382" y="4170238"/>
            <a:ext cx="328154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CW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83F559-A10D-4727-9A14-8DEEE1A4B9ED}"/>
              </a:ext>
            </a:extLst>
          </p:cNvPr>
          <p:cNvSpPr txBox="1"/>
          <p:nvPr/>
        </p:nvSpPr>
        <p:spPr>
          <a:xfrm>
            <a:off x="1672057" y="4368308"/>
            <a:ext cx="384439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 err="1"/>
              <a:t>Ve</a:t>
            </a:r>
            <a:endParaRPr lang="en-US" sz="770" dirty="0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3AC15074-412C-45AF-AE16-EEC9447E6940}"/>
              </a:ext>
            </a:extLst>
          </p:cNvPr>
          <p:cNvSpPr/>
          <p:nvPr/>
        </p:nvSpPr>
        <p:spPr>
          <a:xfrm rot="13053851">
            <a:off x="5813383" y="4329580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4F463530-8C4F-4A60-B213-3049B938251B}"/>
              </a:ext>
            </a:extLst>
          </p:cNvPr>
          <p:cNvSpPr/>
          <p:nvPr/>
        </p:nvSpPr>
        <p:spPr>
          <a:xfrm rot="13053851">
            <a:off x="4901767" y="4046974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84F7A8B-6A6F-4486-B9BE-C39620B32924}"/>
              </a:ext>
            </a:extLst>
          </p:cNvPr>
          <p:cNvSpPr txBox="1"/>
          <p:nvPr/>
        </p:nvSpPr>
        <p:spPr>
          <a:xfrm>
            <a:off x="5250427" y="4263528"/>
            <a:ext cx="328139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 err="1"/>
              <a:t>Va</a:t>
            </a:r>
            <a:endParaRPr lang="en-US" sz="77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18B7281-D847-4769-9D82-91AF05CAE979}"/>
              </a:ext>
            </a:extLst>
          </p:cNvPr>
          <p:cNvSpPr txBox="1"/>
          <p:nvPr/>
        </p:nvSpPr>
        <p:spPr>
          <a:xfrm rot="21283424">
            <a:off x="5461743" y="4734635"/>
            <a:ext cx="343043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VM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DDFA305-EB0E-46CE-9952-772289C375A1}"/>
              </a:ext>
            </a:extLst>
          </p:cNvPr>
          <p:cNvCxnSpPr>
            <a:cxnSpLocks/>
          </p:cNvCxnSpPr>
          <p:nvPr/>
        </p:nvCxnSpPr>
        <p:spPr>
          <a:xfrm flipV="1">
            <a:off x="5839442" y="3660472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A37778-7214-4BCF-9063-62CEDE9778F8}"/>
              </a:ext>
            </a:extLst>
          </p:cNvPr>
          <p:cNvCxnSpPr>
            <a:cxnSpLocks/>
          </p:cNvCxnSpPr>
          <p:nvPr/>
        </p:nvCxnSpPr>
        <p:spPr>
          <a:xfrm flipV="1">
            <a:off x="5839442" y="4854453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C92E3AF1-1D14-4AF2-B771-843864D77182}"/>
              </a:ext>
            </a:extLst>
          </p:cNvPr>
          <p:cNvSpPr/>
          <p:nvPr/>
        </p:nvSpPr>
        <p:spPr>
          <a:xfrm rot="13053851">
            <a:off x="4984123" y="3825125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32B35A6-C5FC-4D5F-8465-EBC460873779}"/>
              </a:ext>
            </a:extLst>
          </p:cNvPr>
          <p:cNvSpPr txBox="1"/>
          <p:nvPr/>
        </p:nvSpPr>
        <p:spPr>
          <a:xfrm rot="21283424">
            <a:off x="4701949" y="4195102"/>
            <a:ext cx="33223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VM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7940ADD-4446-4115-B5D4-0CDDD438DFD0}"/>
              </a:ext>
            </a:extLst>
          </p:cNvPr>
          <p:cNvSpPr txBox="1"/>
          <p:nvPr/>
        </p:nvSpPr>
        <p:spPr>
          <a:xfrm>
            <a:off x="6412004" y="2227948"/>
            <a:ext cx="330945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CW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7BC3886-D791-4E7A-9464-B5E6540DEE01}"/>
              </a:ext>
            </a:extLst>
          </p:cNvPr>
          <p:cNvSpPr txBox="1"/>
          <p:nvPr/>
        </p:nvSpPr>
        <p:spPr>
          <a:xfrm>
            <a:off x="6552408" y="1817117"/>
            <a:ext cx="36354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PM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AED456A-9659-437D-B446-BF8E45C58468}"/>
              </a:ext>
            </a:extLst>
          </p:cNvPr>
          <p:cNvCxnSpPr>
            <a:cxnSpLocks/>
          </p:cNvCxnSpPr>
          <p:nvPr/>
        </p:nvCxnSpPr>
        <p:spPr>
          <a:xfrm flipV="1">
            <a:off x="7339598" y="2426560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56A7F13-1101-44AF-8AA7-27908A640E0B}"/>
              </a:ext>
            </a:extLst>
          </p:cNvPr>
          <p:cNvCxnSpPr>
            <a:cxnSpLocks/>
          </p:cNvCxnSpPr>
          <p:nvPr/>
        </p:nvCxnSpPr>
        <p:spPr>
          <a:xfrm flipV="1">
            <a:off x="2588594" y="4774554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CB59023-37B9-4F66-BC36-D9146935909F}"/>
              </a:ext>
            </a:extLst>
          </p:cNvPr>
          <p:cNvCxnSpPr>
            <a:cxnSpLocks/>
          </p:cNvCxnSpPr>
          <p:nvPr/>
        </p:nvCxnSpPr>
        <p:spPr>
          <a:xfrm flipV="1">
            <a:off x="2588594" y="3607790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23896F5B-60DF-4606-90BF-888CD883E59E}"/>
              </a:ext>
            </a:extLst>
          </p:cNvPr>
          <p:cNvSpPr/>
          <p:nvPr/>
        </p:nvSpPr>
        <p:spPr>
          <a:xfrm rot="13053851">
            <a:off x="3756761" y="3913899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70A10B9F-D76F-4BA3-A11B-6C813EDF880C}"/>
              </a:ext>
            </a:extLst>
          </p:cNvPr>
          <p:cNvSpPr/>
          <p:nvPr/>
        </p:nvSpPr>
        <p:spPr>
          <a:xfrm rot="13053851">
            <a:off x="3804083" y="4553573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ABB07218-1A52-455D-A11C-B2403A4D2118}"/>
              </a:ext>
            </a:extLst>
          </p:cNvPr>
          <p:cNvSpPr/>
          <p:nvPr/>
        </p:nvSpPr>
        <p:spPr>
          <a:xfrm rot="13053851">
            <a:off x="4165971" y="4350325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F9C3B29-7E3C-4C10-928E-1ABCF48D629F}"/>
              </a:ext>
            </a:extLst>
          </p:cNvPr>
          <p:cNvCxnSpPr>
            <a:cxnSpLocks/>
          </p:cNvCxnSpPr>
          <p:nvPr/>
        </p:nvCxnSpPr>
        <p:spPr>
          <a:xfrm flipV="1">
            <a:off x="4163280" y="4855085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56BCAF21-F3B0-4874-800F-0DA2E6F9AB52}"/>
              </a:ext>
            </a:extLst>
          </p:cNvPr>
          <p:cNvSpPr/>
          <p:nvPr/>
        </p:nvSpPr>
        <p:spPr>
          <a:xfrm rot="13053851">
            <a:off x="3268964" y="3983992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3210D587-4D8A-4053-A0F0-D91503D17B97}"/>
              </a:ext>
            </a:extLst>
          </p:cNvPr>
          <p:cNvSpPr/>
          <p:nvPr/>
        </p:nvSpPr>
        <p:spPr>
          <a:xfrm rot="21236930">
            <a:off x="3632135" y="3854569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3D142BB-5AF5-4738-ADB8-6EEF42CB9350}"/>
              </a:ext>
            </a:extLst>
          </p:cNvPr>
          <p:cNvSpPr txBox="1"/>
          <p:nvPr/>
        </p:nvSpPr>
        <p:spPr>
          <a:xfrm>
            <a:off x="6718942" y="3308635"/>
            <a:ext cx="403075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 err="1"/>
              <a:t>Ve</a:t>
            </a:r>
            <a:endParaRPr lang="en-US" sz="77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9BA9387-9C44-4584-B20F-1A088A1D5F3B}"/>
              </a:ext>
            </a:extLst>
          </p:cNvPr>
          <p:cNvSpPr txBox="1"/>
          <p:nvPr/>
        </p:nvSpPr>
        <p:spPr>
          <a:xfrm>
            <a:off x="6778040" y="2969770"/>
            <a:ext cx="34397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 err="1"/>
              <a:t>Ve</a:t>
            </a:r>
            <a:endParaRPr lang="en-US" sz="770" dirty="0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C7B77E11-5389-4CE1-8294-94060EC2C6CB}"/>
              </a:ext>
            </a:extLst>
          </p:cNvPr>
          <p:cNvSpPr/>
          <p:nvPr/>
        </p:nvSpPr>
        <p:spPr>
          <a:xfrm rot="13053851">
            <a:off x="6982734" y="2905440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DF172458-1BE3-4DC0-AC19-B8B726D77876}"/>
              </a:ext>
            </a:extLst>
          </p:cNvPr>
          <p:cNvSpPr/>
          <p:nvPr/>
        </p:nvSpPr>
        <p:spPr>
          <a:xfrm rot="13053851">
            <a:off x="6722861" y="3205041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DEA12E2-4877-4E09-978C-F32FBCB90106}"/>
              </a:ext>
            </a:extLst>
          </p:cNvPr>
          <p:cNvCxnSpPr>
            <a:cxnSpLocks/>
          </p:cNvCxnSpPr>
          <p:nvPr/>
        </p:nvCxnSpPr>
        <p:spPr>
          <a:xfrm flipV="1">
            <a:off x="7403920" y="3607981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E481E1F-4106-4E1D-BDC8-7DC2CE841AE8}"/>
              </a:ext>
            </a:extLst>
          </p:cNvPr>
          <p:cNvCxnSpPr>
            <a:cxnSpLocks/>
          </p:cNvCxnSpPr>
          <p:nvPr/>
        </p:nvCxnSpPr>
        <p:spPr>
          <a:xfrm flipV="1">
            <a:off x="2588594" y="2456436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14911865-44DE-4E98-99D0-3583D247F73E}"/>
              </a:ext>
            </a:extLst>
          </p:cNvPr>
          <p:cNvCxnSpPr>
            <a:cxnSpLocks/>
          </p:cNvCxnSpPr>
          <p:nvPr/>
        </p:nvCxnSpPr>
        <p:spPr>
          <a:xfrm flipV="1">
            <a:off x="4163280" y="3650168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E2981101-C43A-4F85-9989-BCCBDAC0482A}"/>
              </a:ext>
            </a:extLst>
          </p:cNvPr>
          <p:cNvSpPr txBox="1"/>
          <p:nvPr/>
        </p:nvSpPr>
        <p:spPr>
          <a:xfrm>
            <a:off x="4714220" y="3879058"/>
            <a:ext cx="280809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A1D321-9965-4B7D-A927-2047730F09FD}"/>
              </a:ext>
            </a:extLst>
          </p:cNvPr>
          <p:cNvSpPr txBox="1"/>
          <p:nvPr/>
        </p:nvSpPr>
        <p:spPr>
          <a:xfrm>
            <a:off x="6419110" y="4064184"/>
            <a:ext cx="280809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1A88C3-0562-4DE5-A5A1-6AC05240BACE}"/>
              </a:ext>
            </a:extLst>
          </p:cNvPr>
          <p:cNvSpPr txBox="1"/>
          <p:nvPr/>
        </p:nvSpPr>
        <p:spPr>
          <a:xfrm>
            <a:off x="6778040" y="4593733"/>
            <a:ext cx="445524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5FF031D-7105-4517-8B22-69C0EE56E235}"/>
              </a:ext>
            </a:extLst>
          </p:cNvPr>
          <p:cNvSpPr txBox="1"/>
          <p:nvPr/>
        </p:nvSpPr>
        <p:spPr>
          <a:xfrm>
            <a:off x="7346741" y="4569742"/>
            <a:ext cx="280809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16A039-C937-4187-990F-2A545B5754B3}"/>
              </a:ext>
            </a:extLst>
          </p:cNvPr>
          <p:cNvSpPr txBox="1"/>
          <p:nvPr/>
        </p:nvSpPr>
        <p:spPr>
          <a:xfrm>
            <a:off x="7223564" y="3855567"/>
            <a:ext cx="363026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AA6F4E-9902-4B89-93DE-8189EB18B245}"/>
              </a:ext>
            </a:extLst>
          </p:cNvPr>
          <p:cNvSpPr txBox="1"/>
          <p:nvPr/>
        </p:nvSpPr>
        <p:spPr>
          <a:xfrm>
            <a:off x="7179019" y="4039975"/>
            <a:ext cx="407571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CW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3FFF126-76DE-4F4D-AC5C-3A1838C4B7C5}"/>
              </a:ext>
            </a:extLst>
          </p:cNvPr>
          <p:cNvCxnSpPr>
            <a:cxnSpLocks/>
          </p:cNvCxnSpPr>
          <p:nvPr/>
        </p:nvCxnSpPr>
        <p:spPr>
          <a:xfrm flipV="1">
            <a:off x="7393291" y="4849790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572C19-9E46-4D32-B6A1-9373BD38A63D}"/>
              </a:ext>
            </a:extLst>
          </p:cNvPr>
          <p:cNvCxnSpPr>
            <a:cxnSpLocks/>
          </p:cNvCxnSpPr>
          <p:nvPr/>
        </p:nvCxnSpPr>
        <p:spPr>
          <a:xfrm flipV="1">
            <a:off x="4199004" y="2453136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EDBF0267-A8B1-4907-B12D-E9A8BB0C0EC5}"/>
              </a:ext>
            </a:extLst>
          </p:cNvPr>
          <p:cNvSpPr/>
          <p:nvPr/>
        </p:nvSpPr>
        <p:spPr>
          <a:xfrm rot="13053851">
            <a:off x="3613974" y="2401649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89C1377-EFC9-422E-B3E1-B6A06D947B5F}"/>
              </a:ext>
            </a:extLst>
          </p:cNvPr>
          <p:cNvCxnSpPr>
            <a:cxnSpLocks/>
          </p:cNvCxnSpPr>
          <p:nvPr/>
        </p:nvCxnSpPr>
        <p:spPr>
          <a:xfrm flipV="1">
            <a:off x="5795031" y="2445938"/>
            <a:ext cx="182671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65D79A3-C203-441B-B06C-B4DDCE279E2D}"/>
              </a:ext>
            </a:extLst>
          </p:cNvPr>
          <p:cNvSpPr txBox="1"/>
          <p:nvPr/>
        </p:nvSpPr>
        <p:spPr>
          <a:xfrm>
            <a:off x="2491536" y="2814222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3915A8-FC0C-4F0C-BBBF-09D1EF0510E2}"/>
              </a:ext>
            </a:extLst>
          </p:cNvPr>
          <p:cNvSpPr txBox="1"/>
          <p:nvPr/>
        </p:nvSpPr>
        <p:spPr>
          <a:xfrm>
            <a:off x="1973919" y="3329095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32912D9-94AF-492B-9F2C-ED95C333453C}"/>
              </a:ext>
            </a:extLst>
          </p:cNvPr>
          <p:cNvSpPr txBox="1"/>
          <p:nvPr/>
        </p:nvSpPr>
        <p:spPr>
          <a:xfrm>
            <a:off x="3994546" y="1911226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5B9D43C-6700-480B-9AAE-5EAC75D0B66D}"/>
              </a:ext>
            </a:extLst>
          </p:cNvPr>
          <p:cNvSpPr txBox="1"/>
          <p:nvPr/>
        </p:nvSpPr>
        <p:spPr>
          <a:xfrm>
            <a:off x="5531236" y="2144219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</a:t>
            </a: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F70443C8-AB55-48D8-B38C-85D6130F3EAC}"/>
              </a:ext>
            </a:extLst>
          </p:cNvPr>
          <p:cNvSpPr/>
          <p:nvPr/>
        </p:nvSpPr>
        <p:spPr>
          <a:xfrm rot="13053851">
            <a:off x="5440477" y="2194253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AFDB065-FD73-4178-8D93-FF19EEB2BA80}"/>
              </a:ext>
            </a:extLst>
          </p:cNvPr>
          <p:cNvSpPr/>
          <p:nvPr/>
        </p:nvSpPr>
        <p:spPr>
          <a:xfrm rot="13053851">
            <a:off x="5303789" y="1454558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DC0690C6-058E-4903-BB4C-1C0BD1408C55}"/>
              </a:ext>
            </a:extLst>
          </p:cNvPr>
          <p:cNvSpPr/>
          <p:nvPr/>
        </p:nvSpPr>
        <p:spPr>
          <a:xfrm rot="13053851">
            <a:off x="4776051" y="1570126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B7D1E1C-7A3D-4FDC-8D44-905F62FBB631}"/>
              </a:ext>
            </a:extLst>
          </p:cNvPr>
          <p:cNvSpPr txBox="1"/>
          <p:nvPr/>
        </p:nvSpPr>
        <p:spPr>
          <a:xfrm>
            <a:off x="4752683" y="1868842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</a:t>
            </a: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F47986D6-F722-4613-9467-E7A1F9D18A3C}"/>
              </a:ext>
            </a:extLst>
          </p:cNvPr>
          <p:cNvSpPr/>
          <p:nvPr/>
        </p:nvSpPr>
        <p:spPr>
          <a:xfrm rot="13053851">
            <a:off x="4758995" y="1783516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9CCB513-6216-41AB-B518-B722B6B3EB5B}"/>
              </a:ext>
            </a:extLst>
          </p:cNvPr>
          <p:cNvSpPr/>
          <p:nvPr/>
        </p:nvSpPr>
        <p:spPr>
          <a:xfrm>
            <a:off x="1344932" y="1354337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E6C38BF-47A6-4336-9C44-37BB38489234}"/>
              </a:ext>
            </a:extLst>
          </p:cNvPr>
          <p:cNvSpPr/>
          <p:nvPr/>
        </p:nvSpPr>
        <p:spPr>
          <a:xfrm>
            <a:off x="1340425" y="2537034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E64DE58-EDB9-4DDA-9A9E-F93F7886E0A2}"/>
              </a:ext>
            </a:extLst>
          </p:cNvPr>
          <p:cNvSpPr/>
          <p:nvPr/>
        </p:nvSpPr>
        <p:spPr>
          <a:xfrm>
            <a:off x="1330895" y="3697826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F93E54B-AFF6-49D1-844A-F9FD97464A5F}"/>
              </a:ext>
            </a:extLst>
          </p:cNvPr>
          <p:cNvSpPr/>
          <p:nvPr/>
        </p:nvSpPr>
        <p:spPr>
          <a:xfrm>
            <a:off x="2953297" y="1354337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850F8FD-6815-4820-8F2F-7E8F99F777A9}"/>
              </a:ext>
            </a:extLst>
          </p:cNvPr>
          <p:cNvSpPr/>
          <p:nvPr/>
        </p:nvSpPr>
        <p:spPr>
          <a:xfrm>
            <a:off x="2961762" y="3697826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9D3F44D-A814-4AFD-8BD3-7AB15F80980F}"/>
              </a:ext>
            </a:extLst>
          </p:cNvPr>
          <p:cNvSpPr/>
          <p:nvPr/>
        </p:nvSpPr>
        <p:spPr>
          <a:xfrm>
            <a:off x="2955355" y="2537034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3EB4BC9-5335-487A-9190-A5EF9516AF5E}"/>
              </a:ext>
            </a:extLst>
          </p:cNvPr>
          <p:cNvSpPr/>
          <p:nvPr/>
        </p:nvSpPr>
        <p:spPr>
          <a:xfrm>
            <a:off x="4545051" y="1354337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6BA544F-76F5-4FA8-BE52-8F58E9CE7055}"/>
              </a:ext>
            </a:extLst>
          </p:cNvPr>
          <p:cNvSpPr/>
          <p:nvPr/>
        </p:nvSpPr>
        <p:spPr>
          <a:xfrm>
            <a:off x="4534199" y="3697826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A459B8D-7017-4F2F-90C4-293FED1F866C}"/>
              </a:ext>
            </a:extLst>
          </p:cNvPr>
          <p:cNvSpPr/>
          <p:nvPr/>
        </p:nvSpPr>
        <p:spPr>
          <a:xfrm>
            <a:off x="4534231" y="2537034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00A0AB4-2E2A-44B7-BC3D-57302190C3F3}"/>
              </a:ext>
            </a:extLst>
          </p:cNvPr>
          <p:cNvSpPr/>
          <p:nvPr/>
        </p:nvSpPr>
        <p:spPr>
          <a:xfrm>
            <a:off x="6129682" y="1354337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4F649A-370F-4922-BD1F-051080BB1D71}"/>
              </a:ext>
            </a:extLst>
          </p:cNvPr>
          <p:cNvSpPr/>
          <p:nvPr/>
        </p:nvSpPr>
        <p:spPr>
          <a:xfrm>
            <a:off x="6125269" y="3697826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837400A-C11D-45DD-BC6B-6B486DB7B693}"/>
              </a:ext>
            </a:extLst>
          </p:cNvPr>
          <p:cNvSpPr/>
          <p:nvPr/>
        </p:nvSpPr>
        <p:spPr>
          <a:xfrm>
            <a:off x="6131740" y="2537034"/>
            <a:ext cx="32003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6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54B8843-759B-473B-8CEF-E7B466CDF42B}"/>
              </a:ext>
            </a:extLst>
          </p:cNvPr>
          <p:cNvSpPr txBox="1"/>
          <p:nvPr/>
        </p:nvSpPr>
        <p:spPr>
          <a:xfrm>
            <a:off x="5505664" y="1432972"/>
            <a:ext cx="33377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SM</a:t>
            </a:r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EF37F5C2-CD90-497F-A094-3B010BBC29CE}"/>
              </a:ext>
            </a:extLst>
          </p:cNvPr>
          <p:cNvSpPr/>
          <p:nvPr/>
        </p:nvSpPr>
        <p:spPr>
          <a:xfrm rot="13053851">
            <a:off x="7566622" y="4493828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27284CDD-C17A-45F8-9720-198E37FBD4EC}"/>
              </a:ext>
            </a:extLst>
          </p:cNvPr>
          <p:cNvSpPr/>
          <p:nvPr/>
        </p:nvSpPr>
        <p:spPr>
          <a:xfrm rot="13053851">
            <a:off x="6444063" y="4351090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8B8AEA8-5AD7-4661-A663-C609E746F0AB}"/>
              </a:ext>
            </a:extLst>
          </p:cNvPr>
          <p:cNvSpPr txBox="1"/>
          <p:nvPr/>
        </p:nvSpPr>
        <p:spPr>
          <a:xfrm rot="19096618">
            <a:off x="2979089" y="4110880"/>
            <a:ext cx="362422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NE</a:t>
            </a:r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76ECC66D-4333-408F-8956-E4AA87A38BAD}"/>
              </a:ext>
            </a:extLst>
          </p:cNvPr>
          <p:cNvSpPr/>
          <p:nvPr/>
        </p:nvSpPr>
        <p:spPr>
          <a:xfrm rot="13053851">
            <a:off x="7503665" y="3779275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AD2AEB2-2BFF-4A03-A25D-181A72E7CEB0}"/>
              </a:ext>
            </a:extLst>
          </p:cNvPr>
          <p:cNvSpPr txBox="1"/>
          <p:nvPr/>
        </p:nvSpPr>
        <p:spPr>
          <a:xfrm>
            <a:off x="4527351" y="1615261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5BEB5F6-71AF-4010-8DF4-8BEC77F6CF62}"/>
              </a:ext>
            </a:extLst>
          </p:cNvPr>
          <p:cNvSpPr txBox="1"/>
          <p:nvPr/>
        </p:nvSpPr>
        <p:spPr>
          <a:xfrm>
            <a:off x="3045145" y="1685037"/>
            <a:ext cx="193227" cy="21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70" dirty="0"/>
              <a:t>S</a:t>
            </a:r>
          </a:p>
        </p:txBody>
      </p:sp>
      <p:sp>
        <p:nvSpPr>
          <p:cNvPr id="150" name="Isosceles Triangle 149">
            <a:extLst>
              <a:ext uri="{FF2B5EF4-FFF2-40B4-BE49-F238E27FC236}">
                <a16:creationId xmlns:a16="http://schemas.microsoft.com/office/drawing/2014/main" id="{4F607E40-F386-468B-B1AD-2E3F6E5A2263}"/>
              </a:ext>
            </a:extLst>
          </p:cNvPr>
          <p:cNvSpPr/>
          <p:nvPr/>
        </p:nvSpPr>
        <p:spPr>
          <a:xfrm rot="13053851">
            <a:off x="3104459" y="4388489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  <p:sp>
        <p:nvSpPr>
          <p:cNvPr id="151" name="Isosceles Triangle 150">
            <a:extLst>
              <a:ext uri="{FF2B5EF4-FFF2-40B4-BE49-F238E27FC236}">
                <a16:creationId xmlns:a16="http://schemas.microsoft.com/office/drawing/2014/main" id="{9A08FB18-47F4-45ED-B0F5-3917B0E6074F}"/>
              </a:ext>
            </a:extLst>
          </p:cNvPr>
          <p:cNvSpPr/>
          <p:nvPr/>
        </p:nvSpPr>
        <p:spPr>
          <a:xfrm rot="17083515">
            <a:off x="5345107" y="3782380"/>
            <a:ext cx="34033" cy="5392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0"/>
          </a:p>
        </p:txBody>
      </p:sp>
    </p:spTree>
    <p:extLst>
      <p:ext uri="{BB962C8B-B14F-4D97-AF65-F5344CB8AC3E}">
        <p14:creationId xmlns:p14="http://schemas.microsoft.com/office/powerpoint/2010/main" val="1617570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254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Alan Cervantes Perez</dc:creator>
  <cp:lastModifiedBy>Sergio Alan Cervantes Perez</cp:lastModifiedBy>
  <cp:revision>17</cp:revision>
  <dcterms:created xsi:type="dcterms:W3CDTF">2023-04-18T19:23:51Z</dcterms:created>
  <dcterms:modified xsi:type="dcterms:W3CDTF">2023-04-18T19:30:36Z</dcterms:modified>
</cp:coreProperties>
</file>