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1092A-6669-9D90-B13E-0FC874483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13B435E-84EB-8628-2397-7005538502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F4D738-9381-52FA-3B66-089ECD52A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D49A63-7E60-1BF4-EFB8-49E8F6C42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075DE7-A766-539C-CCD8-4E542301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70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E6FB-1514-6207-D81E-51C6F716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9901A68-16CC-E052-7B1C-2F610B868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C2C2A6-F552-65FA-843C-69D2E3421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FEF90B-AB9E-871E-ECCE-B5A7E5946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E03324-8D30-7FCC-8ABF-E9CA816A3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58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47D4887-48E2-1AC4-4877-C6B2B86F8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35101A-0E06-CADF-1988-F5104BE5C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25C793-EBCD-4E00-4F53-25C3DEEC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1E94BE-FDD0-8467-A6BA-DF9F52B2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93F929-F3DB-5FF3-254D-4C2F786D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49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6B175E-358C-CA6E-B362-2EB7DD873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6CE84F-F7D1-7802-7E84-ECDE2C58C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76A128-3A36-E75C-66EE-D9284A3C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9FEB36-2DA9-BFF8-77E2-E09F8496D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F20DF7-8712-78E0-24F8-D5470D0C0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45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FC9072-CFEA-24E7-2B35-B57694247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8EB3B1-A877-6882-D04E-4861BC3C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B39CCD-3A8A-71B2-D6C7-510535BD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1E74BC-0B69-435C-1478-78D630A0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AA79A9-DD45-7B24-6DDC-06A1C3E61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11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08661C-9D73-DF64-5AB1-9DC91A69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088339-D2DA-2498-7942-E3A6895F4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C06344-E501-0A23-540F-01E3A9F9E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FF4398-AAAC-FD9F-C202-113B532F9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FA6A97-36CB-071F-893E-A4CAC90B5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D011EDC-6472-4501-4CB7-507CC31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458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72250E-D0E8-6E7F-F3FC-9993CECA1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B29F12E-B377-41A7-8EE7-EC0F7861F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917EA4-D3F6-D1A2-2B62-04D3A022F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778FD0-87C9-DC85-8188-0F9A9406F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3C37D2-CE00-FF5C-809E-45F136A5F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6CFD45C-D666-2A61-E97A-495B9EAA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49F2185-D56A-D75C-2F3D-F85A1491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43C158-7DC9-BBA9-844A-04B084D5C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980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2D4FE1-0C3B-ED5C-060E-852124C73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A5F56AD-1933-2BB1-9365-E8E06836C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655EDCB-0C7E-4EE9-25CB-2B9CF178C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A50EB7C-A441-4A96-BB13-62974B0CB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71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2339F22-85A9-592A-09EC-256F874B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7ADB154-A515-D31E-2023-34FE0273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C53EB3-3CB1-0D43-972F-B3EAD2C18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68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C19B17-23C7-99AF-FDF3-617CE02C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E5044D-AB8E-C261-FBE3-435734215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654955-1545-BD3E-5BBC-47632C636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CF3F499-7E01-4547-D2B4-7C5C269B1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333E3F4-C641-CC4C-99B1-09906EA40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5DFDE74-5B76-24CF-3F02-175D7447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30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D547C7-2381-3C17-F658-27F01B502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829ADA3-08B5-39D0-AF9A-5BF9208BB1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B3146E-9C0E-B3C9-1112-5A0F31A27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D40934-9795-ED81-7FF6-FC67D9B96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0B83F9-05D3-785C-A0FD-7ACE06C2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5C64B7-BB43-8F2D-E147-3FDCCA41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9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C9DCC20-268C-4DB4-BD3D-B546271DC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086BB9-BA0B-E92B-4427-680B48ECA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9E804A-C87A-8098-1314-8FAE00415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EC47C-39F2-4DE0-A7BB-653957B2DAE5}" type="datetimeFigureOut">
              <a:rPr lang="zh-CN" altLang="en-US" smtClean="0"/>
              <a:t>2023/4/17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D75C3E-AC25-40C0-DB90-AC943497C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3A1F8B-4B57-D0F7-4D1A-573A3F601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756F-6BBC-418E-80E6-8106D82DD3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46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FC6B82-BCD8-6AC5-047D-037A61B7E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62" y="1724249"/>
            <a:ext cx="4209761" cy="1704751"/>
          </a:xfrm>
        </p:spPr>
        <p:txBody>
          <a:bodyPr/>
          <a:lstStyle/>
          <a:p>
            <a:r>
              <a:rPr lang="en-US" altLang="zh-CN" dirty="0"/>
              <a:t>Fig1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7DD1B31-2EF2-1031-E0AD-CEC75D937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2" b="23197"/>
          <a:stretch/>
        </p:blipFill>
        <p:spPr>
          <a:xfrm>
            <a:off x="4046593" y="0"/>
            <a:ext cx="6613386" cy="6583094"/>
          </a:xfrm>
        </p:spPr>
      </p:pic>
    </p:spTree>
    <p:extLst>
      <p:ext uri="{BB962C8B-B14F-4D97-AF65-F5344CB8AC3E}">
        <p14:creationId xmlns:p14="http://schemas.microsoft.com/office/powerpoint/2010/main" val="128648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279E2C-AB3C-D489-2F97-8983A1D0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Fig2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58E6F6F-2D22-5389-272C-05DE74DAD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b="5715"/>
          <a:stretch/>
        </p:blipFill>
        <p:spPr>
          <a:xfrm>
            <a:off x="4085394" y="-67505"/>
            <a:ext cx="5626271" cy="6925505"/>
          </a:xfrm>
        </p:spPr>
      </p:pic>
    </p:spTree>
    <p:extLst>
      <p:ext uri="{BB962C8B-B14F-4D97-AF65-F5344CB8AC3E}">
        <p14:creationId xmlns:p14="http://schemas.microsoft.com/office/powerpoint/2010/main" val="49715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1F696C-F56C-0EB8-5075-5449131B9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95" y="254140"/>
            <a:ext cx="10515600" cy="954311"/>
          </a:xfrm>
        </p:spPr>
        <p:txBody>
          <a:bodyPr/>
          <a:lstStyle/>
          <a:p>
            <a:r>
              <a:rPr lang="en-US" altLang="zh-CN" dirty="0"/>
              <a:t>Fig6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F9778A8-54FE-6285-65A1-6B531C720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6" t="9484" r="6547" b="23270"/>
          <a:stretch/>
        </p:blipFill>
        <p:spPr>
          <a:xfrm>
            <a:off x="8050081" y="1257548"/>
            <a:ext cx="4062890" cy="4603204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DD8C189-A5F2-8F43-AAEE-241C6CCE38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 t="6536" r="14339" b="25371"/>
          <a:stretch/>
        </p:blipFill>
        <p:spPr>
          <a:xfrm>
            <a:off x="165695" y="1208451"/>
            <a:ext cx="3632447" cy="455411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89A410-80EC-00EE-297E-FC29186E73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5" t="6258" r="8314" b="23900"/>
          <a:stretch/>
        </p:blipFill>
        <p:spPr>
          <a:xfrm>
            <a:off x="3921487" y="1208451"/>
            <a:ext cx="3964446" cy="47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8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宽屏</PresentationFormat>
  <Paragraphs>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Fig1</vt:lpstr>
      <vt:lpstr>Fig2</vt:lpstr>
      <vt:lpstr>Fig6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Fig1</dc:title>
  <dc:creator>邹 益春</dc:creator>
  <cp:lastModifiedBy>邹 益春</cp:lastModifiedBy>
  <cp:revision>1</cp:revision>
  <dcterms:created xsi:type="dcterms:W3CDTF">2023-04-17T15:42:28Z</dcterms:created>
  <dcterms:modified xsi:type="dcterms:W3CDTF">2023-04-17T15:47:56Z</dcterms:modified>
</cp:coreProperties>
</file>