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</p:sldIdLst>
  <p:sldSz cx="12192000" cy="5040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24885"/>
            <a:ext cx="9144000" cy="1754776"/>
          </a:xfrm>
        </p:spPr>
        <p:txBody>
          <a:bodyPr anchor="b"/>
          <a:lstStyle>
            <a:lvl1pPr algn="ctr">
              <a:defRPr sz="441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47331"/>
            <a:ext cx="9144000" cy="1216909"/>
          </a:xfrm>
        </p:spPr>
        <p:txBody>
          <a:bodyPr/>
          <a:lstStyle>
            <a:lvl1pPr marL="0" indent="0" algn="ctr">
              <a:buNone/>
              <a:defRPr sz="1764"/>
            </a:lvl1pPr>
            <a:lvl2pPr marL="336042" indent="0" algn="ctr">
              <a:buNone/>
              <a:defRPr sz="1470"/>
            </a:lvl2pPr>
            <a:lvl3pPr marL="672084" indent="0" algn="ctr">
              <a:buNone/>
              <a:defRPr sz="1323"/>
            </a:lvl3pPr>
            <a:lvl4pPr marL="1008126" indent="0" algn="ctr">
              <a:buNone/>
              <a:defRPr sz="1176"/>
            </a:lvl4pPr>
            <a:lvl5pPr marL="1344168" indent="0" algn="ctr">
              <a:buNone/>
              <a:defRPr sz="1176"/>
            </a:lvl5pPr>
            <a:lvl6pPr marL="1680210" indent="0" algn="ctr">
              <a:buNone/>
              <a:defRPr sz="1176"/>
            </a:lvl6pPr>
            <a:lvl7pPr marL="2016252" indent="0" algn="ctr">
              <a:buNone/>
              <a:defRPr sz="1176"/>
            </a:lvl7pPr>
            <a:lvl8pPr marL="2352294" indent="0" algn="ctr">
              <a:buNone/>
              <a:defRPr sz="1176"/>
            </a:lvl8pPr>
            <a:lvl9pPr marL="2688336" indent="0" algn="ctr">
              <a:buNone/>
              <a:defRPr sz="117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47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36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56579"/>
            <a:ext cx="10515600" cy="209663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373044"/>
            <a:ext cx="10515600" cy="1102568"/>
          </a:xfrm>
        </p:spPr>
        <p:txBody>
          <a:bodyPr/>
          <a:lstStyle>
            <a:lvl1pPr marL="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1pPr>
            <a:lvl2pPr marL="336042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208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00812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4pPr>
            <a:lvl5pPr marL="1344168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6pPr>
            <a:lvl7pPr marL="2016252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7pPr>
            <a:lvl8pPr marL="235229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8pPr>
            <a:lvl9pPr marL="268833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25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41750"/>
            <a:ext cx="5181600" cy="319803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41750"/>
            <a:ext cx="5181600" cy="319803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396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68350"/>
            <a:ext cx="10515600" cy="97422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235577"/>
            <a:ext cx="5157787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841114"/>
            <a:ext cx="5157787" cy="270800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35577"/>
            <a:ext cx="5183188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841114"/>
            <a:ext cx="5183188" cy="270800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53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646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71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36021"/>
            <a:ext cx="3932237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725712"/>
            <a:ext cx="6172200" cy="3581889"/>
          </a:xfrm>
        </p:spPr>
        <p:txBody>
          <a:bodyPr/>
          <a:lstStyle>
            <a:lvl1pPr>
              <a:defRPr sz="2352"/>
            </a:lvl1pPr>
            <a:lvl2pPr>
              <a:defRPr sz="2058"/>
            </a:lvl2pPr>
            <a:lvl3pPr>
              <a:defRPr sz="1764"/>
            </a:lvl3pPr>
            <a:lvl4pPr>
              <a:defRPr sz="1470"/>
            </a:lvl4pPr>
            <a:lvl5pPr>
              <a:defRPr sz="1470"/>
            </a:lvl5pPr>
            <a:lvl6pPr>
              <a:defRPr sz="1470"/>
            </a:lvl6pPr>
            <a:lvl7pPr>
              <a:defRPr sz="1470"/>
            </a:lvl7pPr>
            <a:lvl8pPr>
              <a:defRPr sz="1470"/>
            </a:lvl8pPr>
            <a:lvl9pPr>
              <a:defRPr sz="147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512094"/>
            <a:ext cx="3932237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34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36021"/>
            <a:ext cx="3932237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725712"/>
            <a:ext cx="6172200" cy="3581889"/>
          </a:xfrm>
        </p:spPr>
        <p:txBody>
          <a:bodyPr anchor="t"/>
          <a:lstStyle>
            <a:lvl1pPr marL="0" indent="0">
              <a:buNone/>
              <a:defRPr sz="2352"/>
            </a:lvl1pPr>
            <a:lvl2pPr marL="336042" indent="0">
              <a:buNone/>
              <a:defRPr sz="2058"/>
            </a:lvl2pPr>
            <a:lvl3pPr marL="672084" indent="0">
              <a:buNone/>
              <a:defRPr sz="1764"/>
            </a:lvl3pPr>
            <a:lvl4pPr marL="1008126" indent="0">
              <a:buNone/>
              <a:defRPr sz="1470"/>
            </a:lvl4pPr>
            <a:lvl5pPr marL="1344168" indent="0">
              <a:buNone/>
              <a:defRPr sz="1470"/>
            </a:lvl5pPr>
            <a:lvl6pPr marL="1680210" indent="0">
              <a:buNone/>
              <a:defRPr sz="1470"/>
            </a:lvl6pPr>
            <a:lvl7pPr marL="2016252" indent="0">
              <a:buNone/>
              <a:defRPr sz="1470"/>
            </a:lvl7pPr>
            <a:lvl8pPr marL="2352294" indent="0">
              <a:buNone/>
              <a:defRPr sz="1470"/>
            </a:lvl8pPr>
            <a:lvl9pPr marL="2688336" indent="0">
              <a:buNone/>
              <a:defRPr sz="147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512094"/>
            <a:ext cx="3932237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2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3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68350"/>
            <a:ext cx="2628900" cy="427143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68350"/>
            <a:ext cx="7734300" cy="427143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42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68350"/>
            <a:ext cx="10515600" cy="97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41750"/>
            <a:ext cx="10515600" cy="319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4671624"/>
            <a:ext cx="2743200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F4F48-022C-44D4-86D4-B013FCC75159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4671624"/>
            <a:ext cx="4114800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4671624"/>
            <a:ext cx="2743200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4EAEA-4EE7-4E55-A5AE-7B9FD2C5D6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56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72084" rtl="0" eaLnBrk="1" latinLnBrk="0" hangingPunct="1">
        <a:lnSpc>
          <a:spcPct val="90000"/>
        </a:lnSpc>
        <a:spcBef>
          <a:spcPct val="0"/>
        </a:spcBef>
        <a:buNone/>
        <a:defRPr kumimoji="1" sz="32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021" indent="-168021" algn="l" defTabSz="672084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kumimoji="1" sz="2058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470" kern="1200">
          <a:solidFill>
            <a:schemeClr val="tx1"/>
          </a:solidFill>
          <a:latin typeface="+mn-lt"/>
          <a:ea typeface="+mn-ea"/>
          <a:cs typeface="+mn-cs"/>
        </a:defRPr>
      </a:lvl3pPr>
      <a:lvl4pPr marL="117614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512189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848231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18427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85635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36042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3pPr>
      <a:lvl4pPr marL="1008126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344168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016252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352294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688336" algn="l" defTabSz="672084" rtl="0" eaLnBrk="1" latinLnBrk="0" hangingPunct="1"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2B3071-CB59-4AB3-B370-36410FC35906}"/>
              </a:ext>
            </a:extLst>
          </p:cNvPr>
          <p:cNvSpPr txBox="1"/>
          <p:nvPr/>
        </p:nvSpPr>
        <p:spPr>
          <a:xfrm>
            <a:off x="27068" y="17106"/>
            <a:ext cx="2694306" cy="35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93" dirty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ja-JP" altLang="en-US" sz="169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93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ja-JP" altLang="en-US" sz="169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2" name="テキスト ボックス 791">
            <a:extLst>
              <a:ext uri="{FF2B5EF4-FFF2-40B4-BE49-F238E27FC236}">
                <a16:creationId xmlns:a16="http://schemas.microsoft.com/office/drawing/2014/main" id="{6AD933D9-C9D4-4259-97AA-27B8489EFCAB}"/>
              </a:ext>
            </a:extLst>
          </p:cNvPr>
          <p:cNvSpPr txBox="1"/>
          <p:nvPr/>
        </p:nvSpPr>
        <p:spPr>
          <a:xfrm>
            <a:off x="696952" y="3140149"/>
            <a:ext cx="23650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3" name="テキスト ボックス 792">
            <a:extLst>
              <a:ext uri="{FF2B5EF4-FFF2-40B4-BE49-F238E27FC236}">
                <a16:creationId xmlns:a16="http://schemas.microsoft.com/office/drawing/2014/main" id="{C25EF3D2-7470-48BC-A6FB-05CD829E58AF}"/>
              </a:ext>
            </a:extLst>
          </p:cNvPr>
          <p:cNvSpPr txBox="1"/>
          <p:nvPr/>
        </p:nvSpPr>
        <p:spPr>
          <a:xfrm>
            <a:off x="626800" y="2679096"/>
            <a:ext cx="3958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4" name="テキスト ボックス 793">
            <a:extLst>
              <a:ext uri="{FF2B5EF4-FFF2-40B4-BE49-F238E27FC236}">
                <a16:creationId xmlns:a16="http://schemas.microsoft.com/office/drawing/2014/main" id="{CB9EAB6F-3A0F-4F3D-A522-8A9B28F46C02}"/>
              </a:ext>
            </a:extLst>
          </p:cNvPr>
          <p:cNvSpPr txBox="1"/>
          <p:nvPr/>
        </p:nvSpPr>
        <p:spPr>
          <a:xfrm>
            <a:off x="620675" y="2230617"/>
            <a:ext cx="395849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5" name="テキスト ボックス 794">
            <a:extLst>
              <a:ext uri="{FF2B5EF4-FFF2-40B4-BE49-F238E27FC236}">
                <a16:creationId xmlns:a16="http://schemas.microsoft.com/office/drawing/2014/main" id="{BCF02B66-E058-48CA-956F-4843980504DE}"/>
              </a:ext>
            </a:extLst>
          </p:cNvPr>
          <p:cNvSpPr txBox="1"/>
          <p:nvPr/>
        </p:nvSpPr>
        <p:spPr>
          <a:xfrm>
            <a:off x="622372" y="1800517"/>
            <a:ext cx="3478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6" name="テキスト ボックス 795">
            <a:extLst>
              <a:ext uri="{FF2B5EF4-FFF2-40B4-BE49-F238E27FC236}">
                <a16:creationId xmlns:a16="http://schemas.microsoft.com/office/drawing/2014/main" id="{48043944-CA95-4651-B08B-08BFE618A8B5}"/>
              </a:ext>
            </a:extLst>
          </p:cNvPr>
          <p:cNvSpPr txBox="1"/>
          <p:nvPr/>
        </p:nvSpPr>
        <p:spPr>
          <a:xfrm>
            <a:off x="625964" y="1343953"/>
            <a:ext cx="4179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7" name="テキスト ボックス 796">
            <a:extLst>
              <a:ext uri="{FF2B5EF4-FFF2-40B4-BE49-F238E27FC236}">
                <a16:creationId xmlns:a16="http://schemas.microsoft.com/office/drawing/2014/main" id="{0BDD2183-82E9-454F-8624-2FDBC5D8E244}"/>
              </a:ext>
            </a:extLst>
          </p:cNvPr>
          <p:cNvSpPr txBox="1"/>
          <p:nvPr/>
        </p:nvSpPr>
        <p:spPr>
          <a:xfrm>
            <a:off x="553230" y="898374"/>
            <a:ext cx="422196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9" name="テキスト ボックス 798">
            <a:extLst>
              <a:ext uri="{FF2B5EF4-FFF2-40B4-BE49-F238E27FC236}">
                <a16:creationId xmlns:a16="http://schemas.microsoft.com/office/drawing/2014/main" id="{E37EBD5B-D504-49FF-B389-1ECD2BFFE757}"/>
              </a:ext>
            </a:extLst>
          </p:cNvPr>
          <p:cNvSpPr txBox="1"/>
          <p:nvPr/>
        </p:nvSpPr>
        <p:spPr>
          <a:xfrm>
            <a:off x="851760" y="3477013"/>
            <a:ext cx="23650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0" name="テキスト ボックス 799">
            <a:extLst>
              <a:ext uri="{FF2B5EF4-FFF2-40B4-BE49-F238E27FC236}">
                <a16:creationId xmlns:a16="http://schemas.microsoft.com/office/drawing/2014/main" id="{BF39CCE3-8559-48A0-B837-B4898CC2D26B}"/>
              </a:ext>
            </a:extLst>
          </p:cNvPr>
          <p:cNvSpPr txBox="1"/>
          <p:nvPr/>
        </p:nvSpPr>
        <p:spPr>
          <a:xfrm>
            <a:off x="1444931" y="3477014"/>
            <a:ext cx="444597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1" name="テキスト ボックス 800">
            <a:extLst>
              <a:ext uri="{FF2B5EF4-FFF2-40B4-BE49-F238E27FC236}">
                <a16:creationId xmlns:a16="http://schemas.microsoft.com/office/drawing/2014/main" id="{48D42AA2-99EF-4367-85F3-D70F8D907A4E}"/>
              </a:ext>
            </a:extLst>
          </p:cNvPr>
          <p:cNvSpPr txBox="1"/>
          <p:nvPr/>
        </p:nvSpPr>
        <p:spPr>
          <a:xfrm>
            <a:off x="2125230" y="3477013"/>
            <a:ext cx="46705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2" name="テキスト ボックス 801">
            <a:extLst>
              <a:ext uri="{FF2B5EF4-FFF2-40B4-BE49-F238E27FC236}">
                <a16:creationId xmlns:a16="http://schemas.microsoft.com/office/drawing/2014/main" id="{89D82421-7E78-4B5E-98C8-0661DD14682F}"/>
              </a:ext>
            </a:extLst>
          </p:cNvPr>
          <p:cNvSpPr txBox="1"/>
          <p:nvPr/>
        </p:nvSpPr>
        <p:spPr>
          <a:xfrm>
            <a:off x="2817668" y="3475224"/>
            <a:ext cx="509989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3" name="テキスト ボックス 802">
            <a:extLst>
              <a:ext uri="{FF2B5EF4-FFF2-40B4-BE49-F238E27FC236}">
                <a16:creationId xmlns:a16="http://schemas.microsoft.com/office/drawing/2014/main" id="{F37207A8-FD89-4D57-B041-B3D131E45E3E}"/>
              </a:ext>
            </a:extLst>
          </p:cNvPr>
          <p:cNvSpPr txBox="1"/>
          <p:nvPr/>
        </p:nvSpPr>
        <p:spPr>
          <a:xfrm>
            <a:off x="3479425" y="3465225"/>
            <a:ext cx="56065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1200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4" name="テキスト ボックス 803">
            <a:extLst>
              <a:ext uri="{FF2B5EF4-FFF2-40B4-BE49-F238E27FC236}">
                <a16:creationId xmlns:a16="http://schemas.microsoft.com/office/drawing/2014/main" id="{62EF9DF3-274C-4992-8B13-EAA5509EEF44}"/>
              </a:ext>
            </a:extLst>
          </p:cNvPr>
          <p:cNvSpPr txBox="1"/>
          <p:nvPr/>
        </p:nvSpPr>
        <p:spPr>
          <a:xfrm rot="16200000">
            <a:off x="-346740" y="2004401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cumulative survival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805" name="テキスト ボックス 804">
            <a:extLst>
              <a:ext uri="{FF2B5EF4-FFF2-40B4-BE49-F238E27FC236}">
                <a16:creationId xmlns:a16="http://schemas.microsoft.com/office/drawing/2014/main" id="{3296F30E-CE83-4C85-BB59-F22272A08727}"/>
              </a:ext>
            </a:extLst>
          </p:cNvPr>
          <p:cNvSpPr txBox="1"/>
          <p:nvPr/>
        </p:nvSpPr>
        <p:spPr>
          <a:xfrm>
            <a:off x="1605852" y="3670145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Days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806" name="テキスト ボックス 805">
            <a:extLst>
              <a:ext uri="{FF2B5EF4-FFF2-40B4-BE49-F238E27FC236}">
                <a16:creationId xmlns:a16="http://schemas.microsoft.com/office/drawing/2014/main" id="{0F74D0E8-F85A-4643-A637-3C087053C995}"/>
              </a:ext>
            </a:extLst>
          </p:cNvPr>
          <p:cNvSpPr txBox="1"/>
          <p:nvPr/>
        </p:nvSpPr>
        <p:spPr>
          <a:xfrm>
            <a:off x="273629" y="3872935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Number at risk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807" name="テキスト ボックス 806">
            <a:extLst>
              <a:ext uri="{FF2B5EF4-FFF2-40B4-BE49-F238E27FC236}">
                <a16:creationId xmlns:a16="http://schemas.microsoft.com/office/drawing/2014/main" id="{B6C01DEF-A31F-4A15-9304-770A68DC51F0}"/>
              </a:ext>
            </a:extLst>
          </p:cNvPr>
          <p:cNvSpPr txBox="1"/>
          <p:nvPr/>
        </p:nvSpPr>
        <p:spPr>
          <a:xfrm>
            <a:off x="30418" y="4128259"/>
            <a:ext cx="8192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(+)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808" name="テキスト ボックス 807">
            <a:extLst>
              <a:ext uri="{FF2B5EF4-FFF2-40B4-BE49-F238E27FC236}">
                <a16:creationId xmlns:a16="http://schemas.microsoft.com/office/drawing/2014/main" id="{75EA05C7-47CC-4E7A-837C-72C292F5C43F}"/>
              </a:ext>
            </a:extLst>
          </p:cNvPr>
          <p:cNvSpPr txBox="1"/>
          <p:nvPr/>
        </p:nvSpPr>
        <p:spPr>
          <a:xfrm>
            <a:off x="30417" y="4371450"/>
            <a:ext cx="8192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(-)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809" name="テキスト ボックス 808">
            <a:extLst>
              <a:ext uri="{FF2B5EF4-FFF2-40B4-BE49-F238E27FC236}">
                <a16:creationId xmlns:a16="http://schemas.microsoft.com/office/drawing/2014/main" id="{35EE75BA-9385-4E8B-A1D7-420590B6C29A}"/>
              </a:ext>
            </a:extLst>
          </p:cNvPr>
          <p:cNvSpPr txBox="1"/>
          <p:nvPr/>
        </p:nvSpPr>
        <p:spPr>
          <a:xfrm>
            <a:off x="761044" y="4128259"/>
            <a:ext cx="46186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132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0" name="テキスト ボックス 809">
            <a:extLst>
              <a:ext uri="{FF2B5EF4-FFF2-40B4-BE49-F238E27FC236}">
                <a16:creationId xmlns:a16="http://schemas.microsoft.com/office/drawing/2014/main" id="{F2DE6D4A-1033-40A1-902D-C1719B71BDC3}"/>
              </a:ext>
            </a:extLst>
          </p:cNvPr>
          <p:cNvSpPr txBox="1"/>
          <p:nvPr/>
        </p:nvSpPr>
        <p:spPr>
          <a:xfrm>
            <a:off x="768459" y="4371450"/>
            <a:ext cx="46186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221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1" name="テキスト ボックス 810">
            <a:extLst>
              <a:ext uri="{FF2B5EF4-FFF2-40B4-BE49-F238E27FC236}">
                <a16:creationId xmlns:a16="http://schemas.microsoft.com/office/drawing/2014/main" id="{30A6086D-4718-4694-AB1A-6E0334072C6D}"/>
              </a:ext>
            </a:extLst>
          </p:cNvPr>
          <p:cNvSpPr txBox="1"/>
          <p:nvPr/>
        </p:nvSpPr>
        <p:spPr>
          <a:xfrm>
            <a:off x="1487765" y="4128260"/>
            <a:ext cx="37686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86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2" name="テキスト ボックス 811">
            <a:extLst>
              <a:ext uri="{FF2B5EF4-FFF2-40B4-BE49-F238E27FC236}">
                <a16:creationId xmlns:a16="http://schemas.microsoft.com/office/drawing/2014/main" id="{CD3E256D-0D50-49E1-979C-60DFC4B4959F}"/>
              </a:ext>
            </a:extLst>
          </p:cNvPr>
          <p:cNvSpPr txBox="1"/>
          <p:nvPr/>
        </p:nvSpPr>
        <p:spPr>
          <a:xfrm>
            <a:off x="1412605" y="4371450"/>
            <a:ext cx="46186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104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3" name="テキスト ボックス 812">
            <a:extLst>
              <a:ext uri="{FF2B5EF4-FFF2-40B4-BE49-F238E27FC236}">
                <a16:creationId xmlns:a16="http://schemas.microsoft.com/office/drawing/2014/main" id="{BDB1A7DB-924B-4205-BBA8-C7BCB867612D}"/>
              </a:ext>
            </a:extLst>
          </p:cNvPr>
          <p:cNvSpPr txBox="1"/>
          <p:nvPr/>
        </p:nvSpPr>
        <p:spPr>
          <a:xfrm>
            <a:off x="2169882" y="4128259"/>
            <a:ext cx="381595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43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4" name="テキスト ボックス 813">
            <a:extLst>
              <a:ext uri="{FF2B5EF4-FFF2-40B4-BE49-F238E27FC236}">
                <a16:creationId xmlns:a16="http://schemas.microsoft.com/office/drawing/2014/main" id="{F3D3C627-6214-45BA-9F63-74E3819B53A9}"/>
              </a:ext>
            </a:extLst>
          </p:cNvPr>
          <p:cNvSpPr txBox="1"/>
          <p:nvPr/>
        </p:nvSpPr>
        <p:spPr>
          <a:xfrm>
            <a:off x="2168023" y="4371450"/>
            <a:ext cx="34974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5" name="テキスト ボックス 814">
            <a:extLst>
              <a:ext uri="{FF2B5EF4-FFF2-40B4-BE49-F238E27FC236}">
                <a16:creationId xmlns:a16="http://schemas.microsoft.com/office/drawing/2014/main" id="{41C21F29-BB3F-42F4-A0D1-6EB5CFA65943}"/>
              </a:ext>
            </a:extLst>
          </p:cNvPr>
          <p:cNvSpPr txBox="1"/>
          <p:nvPr/>
        </p:nvSpPr>
        <p:spPr>
          <a:xfrm>
            <a:off x="2883119" y="4130896"/>
            <a:ext cx="35533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6" name="テキスト ボックス 815">
            <a:extLst>
              <a:ext uri="{FF2B5EF4-FFF2-40B4-BE49-F238E27FC236}">
                <a16:creationId xmlns:a16="http://schemas.microsoft.com/office/drawing/2014/main" id="{786855FF-05E3-4978-9895-E4A7BCA2B0B2}"/>
              </a:ext>
            </a:extLst>
          </p:cNvPr>
          <p:cNvSpPr txBox="1"/>
          <p:nvPr/>
        </p:nvSpPr>
        <p:spPr>
          <a:xfrm>
            <a:off x="2868652" y="4371450"/>
            <a:ext cx="353473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7" name="テキスト ボックス 816">
            <a:extLst>
              <a:ext uri="{FF2B5EF4-FFF2-40B4-BE49-F238E27FC236}">
                <a16:creationId xmlns:a16="http://schemas.microsoft.com/office/drawing/2014/main" id="{1E8EDD14-FA2F-473F-B457-BC9196968E40}"/>
              </a:ext>
            </a:extLst>
          </p:cNvPr>
          <p:cNvSpPr txBox="1"/>
          <p:nvPr/>
        </p:nvSpPr>
        <p:spPr>
          <a:xfrm>
            <a:off x="3588439" y="4140765"/>
            <a:ext cx="3003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8" name="テキスト ボックス 817">
            <a:extLst>
              <a:ext uri="{FF2B5EF4-FFF2-40B4-BE49-F238E27FC236}">
                <a16:creationId xmlns:a16="http://schemas.microsoft.com/office/drawing/2014/main" id="{D65CFACB-459E-4E16-953F-5CEFF0E476E4}"/>
              </a:ext>
            </a:extLst>
          </p:cNvPr>
          <p:cNvSpPr txBox="1"/>
          <p:nvPr/>
        </p:nvSpPr>
        <p:spPr>
          <a:xfrm>
            <a:off x="3587865" y="4371450"/>
            <a:ext cx="3003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20" name="テキスト ボックス 3219">
            <a:extLst>
              <a:ext uri="{FF2B5EF4-FFF2-40B4-BE49-F238E27FC236}">
                <a16:creationId xmlns:a16="http://schemas.microsoft.com/office/drawing/2014/main" id="{4DC3C02E-7C91-4822-BC13-3013D15A0B9E}"/>
              </a:ext>
            </a:extLst>
          </p:cNvPr>
          <p:cNvSpPr txBox="1"/>
          <p:nvPr/>
        </p:nvSpPr>
        <p:spPr>
          <a:xfrm>
            <a:off x="5121984" y="253322"/>
            <a:ext cx="246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Patients with cardiovascular history</a:t>
            </a:r>
            <a:endParaRPr kumimoji="1" lang="ja-JP" altLang="en-US" dirty="0"/>
          </a:p>
        </p:txBody>
      </p:sp>
      <p:sp>
        <p:nvSpPr>
          <p:cNvPr id="3221" name="テキスト ボックス 3220">
            <a:extLst>
              <a:ext uri="{FF2B5EF4-FFF2-40B4-BE49-F238E27FC236}">
                <a16:creationId xmlns:a16="http://schemas.microsoft.com/office/drawing/2014/main" id="{F089CC64-4487-46C9-978D-EADBAB70B776}"/>
              </a:ext>
            </a:extLst>
          </p:cNvPr>
          <p:cNvSpPr txBox="1"/>
          <p:nvPr/>
        </p:nvSpPr>
        <p:spPr>
          <a:xfrm>
            <a:off x="9036076" y="252366"/>
            <a:ext cx="246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Patients without cardiovascular history</a:t>
            </a:r>
            <a:endParaRPr kumimoji="1" lang="ja-JP" altLang="en-US" dirty="0"/>
          </a:p>
        </p:txBody>
      </p:sp>
      <p:sp>
        <p:nvSpPr>
          <p:cNvPr id="3685" name="テキスト ボックス 3684">
            <a:extLst>
              <a:ext uri="{FF2B5EF4-FFF2-40B4-BE49-F238E27FC236}">
                <a16:creationId xmlns:a16="http://schemas.microsoft.com/office/drawing/2014/main" id="{F0375B40-C200-4B71-9C9D-562FD63967D1}"/>
              </a:ext>
            </a:extLst>
          </p:cNvPr>
          <p:cNvSpPr txBox="1"/>
          <p:nvPr/>
        </p:nvSpPr>
        <p:spPr>
          <a:xfrm>
            <a:off x="4576639" y="3189340"/>
            <a:ext cx="23650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" name="テキスト ボックス 3685">
            <a:extLst>
              <a:ext uri="{FF2B5EF4-FFF2-40B4-BE49-F238E27FC236}">
                <a16:creationId xmlns:a16="http://schemas.microsoft.com/office/drawing/2014/main" id="{A0C8A09D-D57E-40AD-B8B8-041CC611B2EB}"/>
              </a:ext>
            </a:extLst>
          </p:cNvPr>
          <p:cNvSpPr txBox="1"/>
          <p:nvPr/>
        </p:nvSpPr>
        <p:spPr>
          <a:xfrm>
            <a:off x="4498063" y="2694109"/>
            <a:ext cx="3958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" name="テキスト ボックス 3686">
            <a:extLst>
              <a:ext uri="{FF2B5EF4-FFF2-40B4-BE49-F238E27FC236}">
                <a16:creationId xmlns:a16="http://schemas.microsoft.com/office/drawing/2014/main" id="{5D120E62-4DD6-4FC2-8AE9-154BE7E93DE1}"/>
              </a:ext>
            </a:extLst>
          </p:cNvPr>
          <p:cNvSpPr txBox="1"/>
          <p:nvPr/>
        </p:nvSpPr>
        <p:spPr>
          <a:xfrm>
            <a:off x="4498832" y="2248959"/>
            <a:ext cx="395849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" name="テキスト ボックス 3687">
            <a:extLst>
              <a:ext uri="{FF2B5EF4-FFF2-40B4-BE49-F238E27FC236}">
                <a16:creationId xmlns:a16="http://schemas.microsoft.com/office/drawing/2014/main" id="{F8DC8757-B15B-4521-AC99-8E2BA994F8F9}"/>
              </a:ext>
            </a:extLst>
          </p:cNvPr>
          <p:cNvSpPr txBox="1"/>
          <p:nvPr/>
        </p:nvSpPr>
        <p:spPr>
          <a:xfrm>
            <a:off x="4509011" y="1806209"/>
            <a:ext cx="3478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" name="テキスト ボックス 3688">
            <a:extLst>
              <a:ext uri="{FF2B5EF4-FFF2-40B4-BE49-F238E27FC236}">
                <a16:creationId xmlns:a16="http://schemas.microsoft.com/office/drawing/2014/main" id="{E1F2B1AC-0DB3-4F53-B88D-868999CF8F6A}"/>
              </a:ext>
            </a:extLst>
          </p:cNvPr>
          <p:cNvSpPr txBox="1"/>
          <p:nvPr/>
        </p:nvSpPr>
        <p:spPr>
          <a:xfrm>
            <a:off x="4497021" y="1352828"/>
            <a:ext cx="4179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" name="テキスト ボックス 3689">
            <a:extLst>
              <a:ext uri="{FF2B5EF4-FFF2-40B4-BE49-F238E27FC236}">
                <a16:creationId xmlns:a16="http://schemas.microsoft.com/office/drawing/2014/main" id="{DFDDFC9E-E04C-4E37-8CC6-D837BD96ADA1}"/>
              </a:ext>
            </a:extLst>
          </p:cNvPr>
          <p:cNvSpPr txBox="1"/>
          <p:nvPr/>
        </p:nvSpPr>
        <p:spPr>
          <a:xfrm>
            <a:off x="4432668" y="898374"/>
            <a:ext cx="422196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" name="テキスト ボックス 3690">
            <a:extLst>
              <a:ext uri="{FF2B5EF4-FFF2-40B4-BE49-F238E27FC236}">
                <a16:creationId xmlns:a16="http://schemas.microsoft.com/office/drawing/2014/main" id="{DDFF30D1-F376-4AB6-8889-04D913202AEA}"/>
              </a:ext>
            </a:extLst>
          </p:cNvPr>
          <p:cNvSpPr txBox="1"/>
          <p:nvPr/>
        </p:nvSpPr>
        <p:spPr>
          <a:xfrm>
            <a:off x="4730559" y="3477013"/>
            <a:ext cx="23650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" name="テキスト ボックス 3691">
            <a:extLst>
              <a:ext uri="{FF2B5EF4-FFF2-40B4-BE49-F238E27FC236}">
                <a16:creationId xmlns:a16="http://schemas.microsoft.com/office/drawing/2014/main" id="{2BE6699D-475D-4D98-A931-60C4ECB6EB99}"/>
              </a:ext>
            </a:extLst>
          </p:cNvPr>
          <p:cNvSpPr txBox="1"/>
          <p:nvPr/>
        </p:nvSpPr>
        <p:spPr>
          <a:xfrm>
            <a:off x="5315779" y="3477014"/>
            <a:ext cx="444597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" name="テキスト ボックス 3692">
            <a:extLst>
              <a:ext uri="{FF2B5EF4-FFF2-40B4-BE49-F238E27FC236}">
                <a16:creationId xmlns:a16="http://schemas.microsoft.com/office/drawing/2014/main" id="{F942CEC0-C9DB-4D42-B950-E09B2725101E}"/>
              </a:ext>
            </a:extLst>
          </p:cNvPr>
          <p:cNvSpPr txBox="1"/>
          <p:nvPr/>
        </p:nvSpPr>
        <p:spPr>
          <a:xfrm>
            <a:off x="6011980" y="3477013"/>
            <a:ext cx="46705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" name="テキスト ボックス 3693">
            <a:extLst>
              <a:ext uri="{FF2B5EF4-FFF2-40B4-BE49-F238E27FC236}">
                <a16:creationId xmlns:a16="http://schemas.microsoft.com/office/drawing/2014/main" id="{F307D356-4053-4E4B-86C1-A03449A204D1}"/>
              </a:ext>
            </a:extLst>
          </p:cNvPr>
          <p:cNvSpPr txBox="1"/>
          <p:nvPr/>
        </p:nvSpPr>
        <p:spPr>
          <a:xfrm>
            <a:off x="6720320" y="3475224"/>
            <a:ext cx="509989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" name="テキスト ボックス 3694">
            <a:extLst>
              <a:ext uri="{FF2B5EF4-FFF2-40B4-BE49-F238E27FC236}">
                <a16:creationId xmlns:a16="http://schemas.microsoft.com/office/drawing/2014/main" id="{F49DCFE4-440F-499D-851E-317DC3F12AB3}"/>
              </a:ext>
            </a:extLst>
          </p:cNvPr>
          <p:cNvSpPr txBox="1"/>
          <p:nvPr/>
        </p:nvSpPr>
        <p:spPr>
          <a:xfrm>
            <a:off x="7382077" y="3465225"/>
            <a:ext cx="56065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1200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6" name="テキスト ボックス 3695">
            <a:extLst>
              <a:ext uri="{FF2B5EF4-FFF2-40B4-BE49-F238E27FC236}">
                <a16:creationId xmlns:a16="http://schemas.microsoft.com/office/drawing/2014/main" id="{3F716CF9-AA10-487B-A089-28D6F4ABB746}"/>
              </a:ext>
            </a:extLst>
          </p:cNvPr>
          <p:cNvSpPr txBox="1"/>
          <p:nvPr/>
        </p:nvSpPr>
        <p:spPr>
          <a:xfrm rot="16200000">
            <a:off x="3532059" y="2004401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cumulative survival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697" name="テキスト ボックス 3696">
            <a:extLst>
              <a:ext uri="{FF2B5EF4-FFF2-40B4-BE49-F238E27FC236}">
                <a16:creationId xmlns:a16="http://schemas.microsoft.com/office/drawing/2014/main" id="{1778754D-495A-40F6-B8D6-20D82283A6C5}"/>
              </a:ext>
            </a:extLst>
          </p:cNvPr>
          <p:cNvSpPr txBox="1"/>
          <p:nvPr/>
        </p:nvSpPr>
        <p:spPr>
          <a:xfrm>
            <a:off x="5484651" y="3670145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Days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698" name="テキスト ボックス 3697">
            <a:extLst>
              <a:ext uri="{FF2B5EF4-FFF2-40B4-BE49-F238E27FC236}">
                <a16:creationId xmlns:a16="http://schemas.microsoft.com/office/drawing/2014/main" id="{06198F2D-D703-4DCD-91B5-DA406962296D}"/>
              </a:ext>
            </a:extLst>
          </p:cNvPr>
          <p:cNvSpPr txBox="1"/>
          <p:nvPr/>
        </p:nvSpPr>
        <p:spPr>
          <a:xfrm>
            <a:off x="4152428" y="3872935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Number at risk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699" name="テキスト ボックス 3698">
            <a:extLst>
              <a:ext uri="{FF2B5EF4-FFF2-40B4-BE49-F238E27FC236}">
                <a16:creationId xmlns:a16="http://schemas.microsoft.com/office/drawing/2014/main" id="{C034CD8B-AF93-49E0-87D4-4BDD596A934A}"/>
              </a:ext>
            </a:extLst>
          </p:cNvPr>
          <p:cNvSpPr txBox="1"/>
          <p:nvPr/>
        </p:nvSpPr>
        <p:spPr>
          <a:xfrm>
            <a:off x="3909217" y="4128259"/>
            <a:ext cx="8192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(+)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700" name="テキスト ボックス 3699">
            <a:extLst>
              <a:ext uri="{FF2B5EF4-FFF2-40B4-BE49-F238E27FC236}">
                <a16:creationId xmlns:a16="http://schemas.microsoft.com/office/drawing/2014/main" id="{8CF11183-8AF1-42E8-888E-95CB869ED08A}"/>
              </a:ext>
            </a:extLst>
          </p:cNvPr>
          <p:cNvSpPr txBox="1"/>
          <p:nvPr/>
        </p:nvSpPr>
        <p:spPr>
          <a:xfrm>
            <a:off x="3909216" y="4371450"/>
            <a:ext cx="8192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(-)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701" name="テキスト ボックス 3700">
            <a:extLst>
              <a:ext uri="{FF2B5EF4-FFF2-40B4-BE49-F238E27FC236}">
                <a16:creationId xmlns:a16="http://schemas.microsoft.com/office/drawing/2014/main" id="{0D79A4CE-206C-4616-90A0-2F60427A16DC}"/>
              </a:ext>
            </a:extLst>
          </p:cNvPr>
          <p:cNvSpPr txBox="1"/>
          <p:nvPr/>
        </p:nvSpPr>
        <p:spPr>
          <a:xfrm>
            <a:off x="4694893" y="4118338"/>
            <a:ext cx="46186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2" name="テキスト ボックス 3701">
            <a:extLst>
              <a:ext uri="{FF2B5EF4-FFF2-40B4-BE49-F238E27FC236}">
                <a16:creationId xmlns:a16="http://schemas.microsoft.com/office/drawing/2014/main" id="{44818406-256A-40A3-A7A3-A3B762D7AD6C}"/>
              </a:ext>
            </a:extLst>
          </p:cNvPr>
          <p:cNvSpPr txBox="1"/>
          <p:nvPr/>
        </p:nvSpPr>
        <p:spPr>
          <a:xfrm>
            <a:off x="4694893" y="4365402"/>
            <a:ext cx="46186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3" name="テキスト ボックス 3702">
            <a:extLst>
              <a:ext uri="{FF2B5EF4-FFF2-40B4-BE49-F238E27FC236}">
                <a16:creationId xmlns:a16="http://schemas.microsoft.com/office/drawing/2014/main" id="{3D111F76-63FF-4737-B38F-27C2314947AD}"/>
              </a:ext>
            </a:extLst>
          </p:cNvPr>
          <p:cNvSpPr txBox="1"/>
          <p:nvPr/>
        </p:nvSpPr>
        <p:spPr>
          <a:xfrm>
            <a:off x="5366564" y="4128260"/>
            <a:ext cx="37686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4" name="テキスト ボックス 3703">
            <a:extLst>
              <a:ext uri="{FF2B5EF4-FFF2-40B4-BE49-F238E27FC236}">
                <a16:creationId xmlns:a16="http://schemas.microsoft.com/office/drawing/2014/main" id="{731777CF-1A4A-4C5E-B855-1DD742CB39D6}"/>
              </a:ext>
            </a:extLst>
          </p:cNvPr>
          <p:cNvSpPr txBox="1"/>
          <p:nvPr/>
        </p:nvSpPr>
        <p:spPr>
          <a:xfrm>
            <a:off x="5363622" y="4368669"/>
            <a:ext cx="34974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5" name="テキスト ボックス 3704">
            <a:extLst>
              <a:ext uri="{FF2B5EF4-FFF2-40B4-BE49-F238E27FC236}">
                <a16:creationId xmlns:a16="http://schemas.microsoft.com/office/drawing/2014/main" id="{881774F8-AB4B-43A8-8FA6-178A850D944D}"/>
              </a:ext>
            </a:extLst>
          </p:cNvPr>
          <p:cNvSpPr txBox="1"/>
          <p:nvPr/>
        </p:nvSpPr>
        <p:spPr>
          <a:xfrm>
            <a:off x="6048681" y="4128259"/>
            <a:ext cx="381595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6" name="テキスト ボックス 3705">
            <a:extLst>
              <a:ext uri="{FF2B5EF4-FFF2-40B4-BE49-F238E27FC236}">
                <a16:creationId xmlns:a16="http://schemas.microsoft.com/office/drawing/2014/main" id="{3EB7A4F7-2236-4A04-BCFE-18EEA12200D6}"/>
              </a:ext>
            </a:extLst>
          </p:cNvPr>
          <p:cNvSpPr txBox="1"/>
          <p:nvPr/>
        </p:nvSpPr>
        <p:spPr>
          <a:xfrm>
            <a:off x="6127189" y="4373506"/>
            <a:ext cx="30169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7" name="テキスト ボックス 3706">
            <a:extLst>
              <a:ext uri="{FF2B5EF4-FFF2-40B4-BE49-F238E27FC236}">
                <a16:creationId xmlns:a16="http://schemas.microsoft.com/office/drawing/2014/main" id="{53BFFDE9-62A8-421B-BE2A-37B2B65CB83D}"/>
              </a:ext>
            </a:extLst>
          </p:cNvPr>
          <p:cNvSpPr txBox="1"/>
          <p:nvPr/>
        </p:nvSpPr>
        <p:spPr>
          <a:xfrm>
            <a:off x="6761918" y="4130896"/>
            <a:ext cx="35533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8" name="テキスト ボックス 3707">
            <a:extLst>
              <a:ext uri="{FF2B5EF4-FFF2-40B4-BE49-F238E27FC236}">
                <a16:creationId xmlns:a16="http://schemas.microsoft.com/office/drawing/2014/main" id="{9D8F8C7E-26F3-4A20-B5C7-8760F51AB8C7}"/>
              </a:ext>
            </a:extLst>
          </p:cNvPr>
          <p:cNvSpPr txBox="1"/>
          <p:nvPr/>
        </p:nvSpPr>
        <p:spPr>
          <a:xfrm>
            <a:off x="6822722" y="4365402"/>
            <a:ext cx="3003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9" name="テキスト ボックス 3708">
            <a:extLst>
              <a:ext uri="{FF2B5EF4-FFF2-40B4-BE49-F238E27FC236}">
                <a16:creationId xmlns:a16="http://schemas.microsoft.com/office/drawing/2014/main" id="{1BD4FB49-6AE3-42A6-B9BA-3EBF9FBFD080}"/>
              </a:ext>
            </a:extLst>
          </p:cNvPr>
          <p:cNvSpPr txBox="1"/>
          <p:nvPr/>
        </p:nvSpPr>
        <p:spPr>
          <a:xfrm>
            <a:off x="7467238" y="4140765"/>
            <a:ext cx="3003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0" name="テキスト ボックス 3709">
            <a:extLst>
              <a:ext uri="{FF2B5EF4-FFF2-40B4-BE49-F238E27FC236}">
                <a16:creationId xmlns:a16="http://schemas.microsoft.com/office/drawing/2014/main" id="{BEA07212-0883-49FC-A628-BE3F1E15B656}"/>
              </a:ext>
            </a:extLst>
          </p:cNvPr>
          <p:cNvSpPr txBox="1"/>
          <p:nvPr/>
        </p:nvSpPr>
        <p:spPr>
          <a:xfrm>
            <a:off x="7467238" y="4394357"/>
            <a:ext cx="3003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0" name="正方形/長方形 3879">
            <a:extLst>
              <a:ext uri="{FF2B5EF4-FFF2-40B4-BE49-F238E27FC236}">
                <a16:creationId xmlns:a16="http://schemas.microsoft.com/office/drawing/2014/main" id="{4EC3197A-836D-42F0-80E9-6904FF21F56F}"/>
              </a:ext>
            </a:extLst>
          </p:cNvPr>
          <p:cNvSpPr/>
          <p:nvPr/>
        </p:nvSpPr>
        <p:spPr>
          <a:xfrm>
            <a:off x="7659567" y="1618564"/>
            <a:ext cx="381935" cy="746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81" name="正方形/長方形 3880">
            <a:extLst>
              <a:ext uri="{FF2B5EF4-FFF2-40B4-BE49-F238E27FC236}">
                <a16:creationId xmlns:a16="http://schemas.microsoft.com/office/drawing/2014/main" id="{E21657F7-FC6C-44A9-8582-8AA92BCED2ED}"/>
              </a:ext>
            </a:extLst>
          </p:cNvPr>
          <p:cNvSpPr/>
          <p:nvPr/>
        </p:nvSpPr>
        <p:spPr>
          <a:xfrm>
            <a:off x="3751112" y="2198309"/>
            <a:ext cx="381935" cy="868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82" name="テキスト ボックス 3881">
            <a:extLst>
              <a:ext uri="{FF2B5EF4-FFF2-40B4-BE49-F238E27FC236}">
                <a16:creationId xmlns:a16="http://schemas.microsoft.com/office/drawing/2014/main" id="{A0247AF4-936D-47FE-A5AC-B3DC80DF8E1A}"/>
              </a:ext>
            </a:extLst>
          </p:cNvPr>
          <p:cNvSpPr txBox="1"/>
          <p:nvPr/>
        </p:nvSpPr>
        <p:spPr>
          <a:xfrm>
            <a:off x="3057170" y="901314"/>
            <a:ext cx="749166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(+)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883" name="テキスト ボックス 3882">
            <a:extLst>
              <a:ext uri="{FF2B5EF4-FFF2-40B4-BE49-F238E27FC236}">
                <a16:creationId xmlns:a16="http://schemas.microsoft.com/office/drawing/2014/main" id="{07E7313C-3656-476E-A4EB-DDB33A13CE84}"/>
              </a:ext>
            </a:extLst>
          </p:cNvPr>
          <p:cNvSpPr txBox="1"/>
          <p:nvPr/>
        </p:nvSpPr>
        <p:spPr>
          <a:xfrm>
            <a:off x="3089221" y="1167236"/>
            <a:ext cx="65387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(-)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cxnSp>
        <p:nvCxnSpPr>
          <p:cNvPr id="3884" name="直線コネクタ 3883">
            <a:extLst>
              <a:ext uri="{FF2B5EF4-FFF2-40B4-BE49-F238E27FC236}">
                <a16:creationId xmlns:a16="http://schemas.microsoft.com/office/drawing/2014/main" id="{324CFF66-EFCF-41E6-AA96-A0864814346D}"/>
              </a:ext>
            </a:extLst>
          </p:cNvPr>
          <p:cNvCxnSpPr>
            <a:cxnSpLocks/>
          </p:cNvCxnSpPr>
          <p:nvPr/>
        </p:nvCxnSpPr>
        <p:spPr>
          <a:xfrm>
            <a:off x="2922651" y="1293531"/>
            <a:ext cx="16745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5" name="直線コネクタ 3884">
            <a:extLst>
              <a:ext uri="{FF2B5EF4-FFF2-40B4-BE49-F238E27FC236}">
                <a16:creationId xmlns:a16="http://schemas.microsoft.com/office/drawing/2014/main" id="{7247D434-3EBE-4E27-95D4-BFAE00BAAF1E}"/>
              </a:ext>
            </a:extLst>
          </p:cNvPr>
          <p:cNvCxnSpPr>
            <a:cxnSpLocks/>
          </p:cNvCxnSpPr>
          <p:nvPr/>
        </p:nvCxnSpPr>
        <p:spPr>
          <a:xfrm>
            <a:off x="2919577" y="1045045"/>
            <a:ext cx="167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86" name="テキスト ボックス 3885">
            <a:extLst>
              <a:ext uri="{FF2B5EF4-FFF2-40B4-BE49-F238E27FC236}">
                <a16:creationId xmlns:a16="http://schemas.microsoft.com/office/drawing/2014/main" id="{677176AA-B5C0-409F-BA01-B5ED9701EFFC}"/>
              </a:ext>
            </a:extLst>
          </p:cNvPr>
          <p:cNvSpPr txBox="1"/>
          <p:nvPr/>
        </p:nvSpPr>
        <p:spPr>
          <a:xfrm>
            <a:off x="6927470" y="944404"/>
            <a:ext cx="749166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(+)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887" name="テキスト ボックス 3886">
            <a:extLst>
              <a:ext uri="{FF2B5EF4-FFF2-40B4-BE49-F238E27FC236}">
                <a16:creationId xmlns:a16="http://schemas.microsoft.com/office/drawing/2014/main" id="{EA715383-7829-4F32-AE9E-4F80FC891DCE}"/>
              </a:ext>
            </a:extLst>
          </p:cNvPr>
          <p:cNvSpPr txBox="1"/>
          <p:nvPr/>
        </p:nvSpPr>
        <p:spPr>
          <a:xfrm>
            <a:off x="6959521" y="1210326"/>
            <a:ext cx="65387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(-)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cxnSp>
        <p:nvCxnSpPr>
          <p:cNvPr id="3888" name="直線コネクタ 3887">
            <a:extLst>
              <a:ext uri="{FF2B5EF4-FFF2-40B4-BE49-F238E27FC236}">
                <a16:creationId xmlns:a16="http://schemas.microsoft.com/office/drawing/2014/main" id="{064FF235-59FB-4F6C-8860-413337942AF9}"/>
              </a:ext>
            </a:extLst>
          </p:cNvPr>
          <p:cNvCxnSpPr>
            <a:cxnSpLocks/>
          </p:cNvCxnSpPr>
          <p:nvPr/>
        </p:nvCxnSpPr>
        <p:spPr>
          <a:xfrm>
            <a:off x="6792951" y="1336621"/>
            <a:ext cx="16745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9" name="直線コネクタ 3888">
            <a:extLst>
              <a:ext uri="{FF2B5EF4-FFF2-40B4-BE49-F238E27FC236}">
                <a16:creationId xmlns:a16="http://schemas.microsoft.com/office/drawing/2014/main" id="{F48477F6-6C2F-43DC-B6B4-F3B368240AF9}"/>
              </a:ext>
            </a:extLst>
          </p:cNvPr>
          <p:cNvCxnSpPr>
            <a:cxnSpLocks/>
          </p:cNvCxnSpPr>
          <p:nvPr/>
        </p:nvCxnSpPr>
        <p:spPr>
          <a:xfrm>
            <a:off x="6789877" y="1088135"/>
            <a:ext cx="167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0" name="テキスト ボックス 3889">
            <a:extLst>
              <a:ext uri="{FF2B5EF4-FFF2-40B4-BE49-F238E27FC236}">
                <a16:creationId xmlns:a16="http://schemas.microsoft.com/office/drawing/2014/main" id="{ABBA49F2-E61C-48DA-BD1F-F9C2CA063771}"/>
              </a:ext>
            </a:extLst>
          </p:cNvPr>
          <p:cNvSpPr txBox="1"/>
          <p:nvPr/>
        </p:nvSpPr>
        <p:spPr>
          <a:xfrm>
            <a:off x="1349210" y="2809853"/>
            <a:ext cx="106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 &lt; 0.001</a:t>
            </a:r>
            <a:endParaRPr kumimoji="1" lang="ja-JP" altLang="en-US" dirty="0"/>
          </a:p>
        </p:txBody>
      </p:sp>
      <p:sp>
        <p:nvSpPr>
          <p:cNvPr id="3891" name="テキスト ボックス 3890">
            <a:extLst>
              <a:ext uri="{FF2B5EF4-FFF2-40B4-BE49-F238E27FC236}">
                <a16:creationId xmlns:a16="http://schemas.microsoft.com/office/drawing/2014/main" id="{C6F09689-F435-4DCD-AC37-EEE17BD5B4D6}"/>
              </a:ext>
            </a:extLst>
          </p:cNvPr>
          <p:cNvSpPr txBox="1"/>
          <p:nvPr/>
        </p:nvSpPr>
        <p:spPr>
          <a:xfrm>
            <a:off x="5227846" y="2852553"/>
            <a:ext cx="106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 = 0.014</a:t>
            </a:r>
            <a:endParaRPr kumimoji="1" lang="ja-JP" altLang="en-US" dirty="0"/>
          </a:p>
        </p:txBody>
      </p:sp>
      <p:sp>
        <p:nvSpPr>
          <p:cNvPr id="3892" name="テキスト ボックス 3891">
            <a:extLst>
              <a:ext uri="{FF2B5EF4-FFF2-40B4-BE49-F238E27FC236}">
                <a16:creationId xmlns:a16="http://schemas.microsoft.com/office/drawing/2014/main" id="{7B7F12A1-EAF3-425B-8382-1426C2D9445E}"/>
              </a:ext>
            </a:extLst>
          </p:cNvPr>
          <p:cNvSpPr txBox="1"/>
          <p:nvPr/>
        </p:nvSpPr>
        <p:spPr>
          <a:xfrm>
            <a:off x="8495943" y="3191952"/>
            <a:ext cx="23650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" name="テキスト ボックス 3892">
            <a:extLst>
              <a:ext uri="{FF2B5EF4-FFF2-40B4-BE49-F238E27FC236}">
                <a16:creationId xmlns:a16="http://schemas.microsoft.com/office/drawing/2014/main" id="{EE9E6D00-E1D6-4CF2-A08D-9993E877FE8D}"/>
              </a:ext>
            </a:extLst>
          </p:cNvPr>
          <p:cNvSpPr txBox="1"/>
          <p:nvPr/>
        </p:nvSpPr>
        <p:spPr>
          <a:xfrm>
            <a:off x="8417367" y="2696721"/>
            <a:ext cx="3958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4" name="テキスト ボックス 3893">
            <a:extLst>
              <a:ext uri="{FF2B5EF4-FFF2-40B4-BE49-F238E27FC236}">
                <a16:creationId xmlns:a16="http://schemas.microsoft.com/office/drawing/2014/main" id="{869D6687-3848-48A7-A724-E04B2EDFEB7E}"/>
              </a:ext>
            </a:extLst>
          </p:cNvPr>
          <p:cNvSpPr txBox="1"/>
          <p:nvPr/>
        </p:nvSpPr>
        <p:spPr>
          <a:xfrm>
            <a:off x="8418136" y="2251571"/>
            <a:ext cx="395849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5" name="テキスト ボックス 3894">
            <a:extLst>
              <a:ext uri="{FF2B5EF4-FFF2-40B4-BE49-F238E27FC236}">
                <a16:creationId xmlns:a16="http://schemas.microsoft.com/office/drawing/2014/main" id="{E43C6C28-5FF8-4482-8710-B2739370D519}"/>
              </a:ext>
            </a:extLst>
          </p:cNvPr>
          <p:cNvSpPr txBox="1"/>
          <p:nvPr/>
        </p:nvSpPr>
        <p:spPr>
          <a:xfrm>
            <a:off x="8428315" y="1808821"/>
            <a:ext cx="3478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6" name="テキスト ボックス 3895">
            <a:extLst>
              <a:ext uri="{FF2B5EF4-FFF2-40B4-BE49-F238E27FC236}">
                <a16:creationId xmlns:a16="http://schemas.microsoft.com/office/drawing/2014/main" id="{6374EEFA-8B9D-48B7-84A3-918FBAF6C28C}"/>
              </a:ext>
            </a:extLst>
          </p:cNvPr>
          <p:cNvSpPr txBox="1"/>
          <p:nvPr/>
        </p:nvSpPr>
        <p:spPr>
          <a:xfrm>
            <a:off x="8416325" y="1355440"/>
            <a:ext cx="4179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7" name="テキスト ボックス 3896">
            <a:extLst>
              <a:ext uri="{FF2B5EF4-FFF2-40B4-BE49-F238E27FC236}">
                <a16:creationId xmlns:a16="http://schemas.microsoft.com/office/drawing/2014/main" id="{0A8F0CDC-9C77-4BE6-BA51-943B4EFB49F0}"/>
              </a:ext>
            </a:extLst>
          </p:cNvPr>
          <p:cNvSpPr txBox="1"/>
          <p:nvPr/>
        </p:nvSpPr>
        <p:spPr>
          <a:xfrm>
            <a:off x="8351972" y="900986"/>
            <a:ext cx="422196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8" name="テキスト ボックス 3897">
            <a:extLst>
              <a:ext uri="{FF2B5EF4-FFF2-40B4-BE49-F238E27FC236}">
                <a16:creationId xmlns:a16="http://schemas.microsoft.com/office/drawing/2014/main" id="{CD883477-69DF-41A5-9E23-7B5998A8A0B6}"/>
              </a:ext>
            </a:extLst>
          </p:cNvPr>
          <p:cNvSpPr txBox="1"/>
          <p:nvPr/>
        </p:nvSpPr>
        <p:spPr>
          <a:xfrm>
            <a:off x="8641474" y="3479625"/>
            <a:ext cx="23650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9" name="テキスト ボックス 3898">
            <a:extLst>
              <a:ext uri="{FF2B5EF4-FFF2-40B4-BE49-F238E27FC236}">
                <a16:creationId xmlns:a16="http://schemas.microsoft.com/office/drawing/2014/main" id="{193FDD43-6A1B-4193-BD7A-79BF1B2317C9}"/>
              </a:ext>
            </a:extLst>
          </p:cNvPr>
          <p:cNvSpPr txBox="1"/>
          <p:nvPr/>
        </p:nvSpPr>
        <p:spPr>
          <a:xfrm>
            <a:off x="9253304" y="3479626"/>
            <a:ext cx="444597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0" name="テキスト ボックス 3899">
            <a:extLst>
              <a:ext uri="{FF2B5EF4-FFF2-40B4-BE49-F238E27FC236}">
                <a16:creationId xmlns:a16="http://schemas.microsoft.com/office/drawing/2014/main" id="{C9378DF5-3A0D-467D-9668-4D70C68AEF51}"/>
              </a:ext>
            </a:extLst>
          </p:cNvPr>
          <p:cNvSpPr txBox="1"/>
          <p:nvPr/>
        </p:nvSpPr>
        <p:spPr>
          <a:xfrm>
            <a:off x="9957894" y="3479625"/>
            <a:ext cx="46705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1" name="テキスト ボックス 3900">
            <a:extLst>
              <a:ext uri="{FF2B5EF4-FFF2-40B4-BE49-F238E27FC236}">
                <a16:creationId xmlns:a16="http://schemas.microsoft.com/office/drawing/2014/main" id="{8E9C9943-700C-46A7-A45B-49A4178E0C5D}"/>
              </a:ext>
            </a:extLst>
          </p:cNvPr>
          <p:cNvSpPr txBox="1"/>
          <p:nvPr/>
        </p:nvSpPr>
        <p:spPr>
          <a:xfrm>
            <a:off x="10703007" y="3475224"/>
            <a:ext cx="509989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2" name="テキスト ボックス 3901">
            <a:extLst>
              <a:ext uri="{FF2B5EF4-FFF2-40B4-BE49-F238E27FC236}">
                <a16:creationId xmlns:a16="http://schemas.microsoft.com/office/drawing/2014/main" id="{9369E567-BD87-490D-8752-D53E95946EFA}"/>
              </a:ext>
            </a:extLst>
          </p:cNvPr>
          <p:cNvSpPr txBox="1"/>
          <p:nvPr/>
        </p:nvSpPr>
        <p:spPr>
          <a:xfrm>
            <a:off x="11349820" y="3467407"/>
            <a:ext cx="56065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1200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3" name="テキスト ボックス 3902">
            <a:extLst>
              <a:ext uri="{FF2B5EF4-FFF2-40B4-BE49-F238E27FC236}">
                <a16:creationId xmlns:a16="http://schemas.microsoft.com/office/drawing/2014/main" id="{BA953DD7-E8A8-4BE2-95E3-78B4BAD5ADA4}"/>
              </a:ext>
            </a:extLst>
          </p:cNvPr>
          <p:cNvSpPr txBox="1"/>
          <p:nvPr/>
        </p:nvSpPr>
        <p:spPr>
          <a:xfrm rot="16200000">
            <a:off x="7451363" y="2007013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cumulative survival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04" name="テキスト ボックス 3903">
            <a:extLst>
              <a:ext uri="{FF2B5EF4-FFF2-40B4-BE49-F238E27FC236}">
                <a16:creationId xmlns:a16="http://schemas.microsoft.com/office/drawing/2014/main" id="{827381D8-A07A-419D-ACFE-20572F958855}"/>
              </a:ext>
            </a:extLst>
          </p:cNvPr>
          <p:cNvSpPr txBox="1"/>
          <p:nvPr/>
        </p:nvSpPr>
        <p:spPr>
          <a:xfrm>
            <a:off x="9450156" y="3678441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Days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05" name="テキスト ボックス 3904">
            <a:extLst>
              <a:ext uri="{FF2B5EF4-FFF2-40B4-BE49-F238E27FC236}">
                <a16:creationId xmlns:a16="http://schemas.microsoft.com/office/drawing/2014/main" id="{FFD124D3-4E95-4740-875B-7B210A1B56EA}"/>
              </a:ext>
            </a:extLst>
          </p:cNvPr>
          <p:cNvSpPr txBox="1"/>
          <p:nvPr/>
        </p:nvSpPr>
        <p:spPr>
          <a:xfrm>
            <a:off x="8071732" y="3875547"/>
            <a:ext cx="1493667" cy="2660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Number at risk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06" name="テキスト ボックス 3905">
            <a:extLst>
              <a:ext uri="{FF2B5EF4-FFF2-40B4-BE49-F238E27FC236}">
                <a16:creationId xmlns:a16="http://schemas.microsoft.com/office/drawing/2014/main" id="{75A5D55E-2141-491F-9FBC-63E8233DEDA7}"/>
              </a:ext>
            </a:extLst>
          </p:cNvPr>
          <p:cNvSpPr txBox="1"/>
          <p:nvPr/>
        </p:nvSpPr>
        <p:spPr>
          <a:xfrm>
            <a:off x="8614197" y="4120950"/>
            <a:ext cx="46186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7" name="テキスト ボックス 3906">
            <a:extLst>
              <a:ext uri="{FF2B5EF4-FFF2-40B4-BE49-F238E27FC236}">
                <a16:creationId xmlns:a16="http://schemas.microsoft.com/office/drawing/2014/main" id="{21AF7986-EDA3-4584-A077-D4F2384BEEA9}"/>
              </a:ext>
            </a:extLst>
          </p:cNvPr>
          <p:cNvSpPr txBox="1"/>
          <p:nvPr/>
        </p:nvSpPr>
        <p:spPr>
          <a:xfrm>
            <a:off x="8622586" y="4368014"/>
            <a:ext cx="46186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190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8" name="テキスト ボックス 3907">
            <a:extLst>
              <a:ext uri="{FF2B5EF4-FFF2-40B4-BE49-F238E27FC236}">
                <a16:creationId xmlns:a16="http://schemas.microsoft.com/office/drawing/2014/main" id="{C49FAE06-0FFD-4D70-977F-DCB219039005}"/>
              </a:ext>
            </a:extLst>
          </p:cNvPr>
          <p:cNvSpPr txBox="1"/>
          <p:nvPr/>
        </p:nvSpPr>
        <p:spPr>
          <a:xfrm>
            <a:off x="9285868" y="4130872"/>
            <a:ext cx="376868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66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9" name="テキスト ボックス 3908">
            <a:extLst>
              <a:ext uri="{FF2B5EF4-FFF2-40B4-BE49-F238E27FC236}">
                <a16:creationId xmlns:a16="http://schemas.microsoft.com/office/drawing/2014/main" id="{90B3221C-A0FF-4DEE-97BE-91FE7AAE7E7E}"/>
              </a:ext>
            </a:extLst>
          </p:cNvPr>
          <p:cNvSpPr txBox="1"/>
          <p:nvPr/>
        </p:nvSpPr>
        <p:spPr>
          <a:xfrm>
            <a:off x="9282926" y="4371281"/>
            <a:ext cx="34974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87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0" name="テキスト ボックス 3909">
            <a:extLst>
              <a:ext uri="{FF2B5EF4-FFF2-40B4-BE49-F238E27FC236}">
                <a16:creationId xmlns:a16="http://schemas.microsoft.com/office/drawing/2014/main" id="{B75A553B-83B8-4A63-BEC5-ECEC0A4744C9}"/>
              </a:ext>
            </a:extLst>
          </p:cNvPr>
          <p:cNvSpPr txBox="1"/>
          <p:nvPr/>
        </p:nvSpPr>
        <p:spPr>
          <a:xfrm>
            <a:off x="10008426" y="4128259"/>
            <a:ext cx="381595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1" name="テキスト ボックス 3910">
            <a:extLst>
              <a:ext uri="{FF2B5EF4-FFF2-40B4-BE49-F238E27FC236}">
                <a16:creationId xmlns:a16="http://schemas.microsoft.com/office/drawing/2014/main" id="{27AF8228-F1A2-4590-BD60-89B1A27FF4BC}"/>
              </a:ext>
            </a:extLst>
          </p:cNvPr>
          <p:cNvSpPr txBox="1"/>
          <p:nvPr/>
        </p:nvSpPr>
        <p:spPr>
          <a:xfrm>
            <a:off x="10013729" y="4359331"/>
            <a:ext cx="3449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2" name="テキスト ボックス 3911">
            <a:extLst>
              <a:ext uri="{FF2B5EF4-FFF2-40B4-BE49-F238E27FC236}">
                <a16:creationId xmlns:a16="http://schemas.microsoft.com/office/drawing/2014/main" id="{72820573-9C97-45FE-8A18-920FE937BD90}"/>
              </a:ext>
            </a:extLst>
          </p:cNvPr>
          <p:cNvSpPr txBox="1"/>
          <p:nvPr/>
        </p:nvSpPr>
        <p:spPr>
          <a:xfrm>
            <a:off x="10725190" y="4131817"/>
            <a:ext cx="355332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3" name="テキスト ボックス 3912">
            <a:extLst>
              <a:ext uri="{FF2B5EF4-FFF2-40B4-BE49-F238E27FC236}">
                <a16:creationId xmlns:a16="http://schemas.microsoft.com/office/drawing/2014/main" id="{B0CBAD54-1913-4BDF-B38B-91D19D8DCA16}"/>
              </a:ext>
            </a:extLst>
          </p:cNvPr>
          <p:cNvSpPr txBox="1"/>
          <p:nvPr/>
        </p:nvSpPr>
        <p:spPr>
          <a:xfrm>
            <a:off x="10725190" y="4365656"/>
            <a:ext cx="36809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4" name="テキスト ボックス 3913">
            <a:extLst>
              <a:ext uri="{FF2B5EF4-FFF2-40B4-BE49-F238E27FC236}">
                <a16:creationId xmlns:a16="http://schemas.microsoft.com/office/drawing/2014/main" id="{A6D4D08E-6983-4619-81CA-53B5339BD973}"/>
              </a:ext>
            </a:extLst>
          </p:cNvPr>
          <p:cNvSpPr txBox="1"/>
          <p:nvPr/>
        </p:nvSpPr>
        <p:spPr>
          <a:xfrm>
            <a:off x="11467297" y="4140765"/>
            <a:ext cx="3003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5" name="テキスト ボックス 3914">
            <a:extLst>
              <a:ext uri="{FF2B5EF4-FFF2-40B4-BE49-F238E27FC236}">
                <a16:creationId xmlns:a16="http://schemas.microsoft.com/office/drawing/2014/main" id="{F69FC137-157F-4893-AC85-4C7DB36368F4}"/>
              </a:ext>
            </a:extLst>
          </p:cNvPr>
          <p:cNvSpPr txBox="1"/>
          <p:nvPr/>
        </p:nvSpPr>
        <p:spPr>
          <a:xfrm>
            <a:off x="11455637" y="4373506"/>
            <a:ext cx="300374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29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endParaRPr lang="ja-JP" altLang="en-US" sz="11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6" name="正方形/長方形 3915">
            <a:extLst>
              <a:ext uri="{FF2B5EF4-FFF2-40B4-BE49-F238E27FC236}">
                <a16:creationId xmlns:a16="http://schemas.microsoft.com/office/drawing/2014/main" id="{FDB5306F-9076-40AB-A7E2-FD349F5073C4}"/>
              </a:ext>
            </a:extLst>
          </p:cNvPr>
          <p:cNvSpPr/>
          <p:nvPr/>
        </p:nvSpPr>
        <p:spPr>
          <a:xfrm>
            <a:off x="11578871" y="1621176"/>
            <a:ext cx="381935" cy="746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17" name="テキスト ボックス 3916">
            <a:extLst>
              <a:ext uri="{FF2B5EF4-FFF2-40B4-BE49-F238E27FC236}">
                <a16:creationId xmlns:a16="http://schemas.microsoft.com/office/drawing/2014/main" id="{02BEB7E1-515A-42A4-A85A-5FD160AB40A0}"/>
              </a:ext>
            </a:extLst>
          </p:cNvPr>
          <p:cNvSpPr txBox="1"/>
          <p:nvPr/>
        </p:nvSpPr>
        <p:spPr>
          <a:xfrm>
            <a:off x="10846774" y="947016"/>
            <a:ext cx="749166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(+)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18" name="テキスト ボックス 3917">
            <a:extLst>
              <a:ext uri="{FF2B5EF4-FFF2-40B4-BE49-F238E27FC236}">
                <a16:creationId xmlns:a16="http://schemas.microsoft.com/office/drawing/2014/main" id="{D799F2CD-6F82-469D-99E5-6603F702A4E8}"/>
              </a:ext>
            </a:extLst>
          </p:cNvPr>
          <p:cNvSpPr txBox="1"/>
          <p:nvPr/>
        </p:nvSpPr>
        <p:spPr>
          <a:xfrm>
            <a:off x="10878825" y="1212938"/>
            <a:ext cx="65387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(-)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cxnSp>
        <p:nvCxnSpPr>
          <p:cNvPr id="3919" name="直線コネクタ 3918">
            <a:extLst>
              <a:ext uri="{FF2B5EF4-FFF2-40B4-BE49-F238E27FC236}">
                <a16:creationId xmlns:a16="http://schemas.microsoft.com/office/drawing/2014/main" id="{2DA6CFC9-5006-4344-BFCF-B0CC53915216}"/>
              </a:ext>
            </a:extLst>
          </p:cNvPr>
          <p:cNvCxnSpPr>
            <a:cxnSpLocks/>
          </p:cNvCxnSpPr>
          <p:nvPr/>
        </p:nvCxnSpPr>
        <p:spPr>
          <a:xfrm>
            <a:off x="10712255" y="1339233"/>
            <a:ext cx="16745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0" name="直線コネクタ 3919">
            <a:extLst>
              <a:ext uri="{FF2B5EF4-FFF2-40B4-BE49-F238E27FC236}">
                <a16:creationId xmlns:a16="http://schemas.microsoft.com/office/drawing/2014/main" id="{40734655-C0E7-4183-9CB3-4C9671C1A9D2}"/>
              </a:ext>
            </a:extLst>
          </p:cNvPr>
          <p:cNvCxnSpPr>
            <a:cxnSpLocks/>
          </p:cNvCxnSpPr>
          <p:nvPr/>
        </p:nvCxnSpPr>
        <p:spPr>
          <a:xfrm>
            <a:off x="10709181" y="1090747"/>
            <a:ext cx="167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1" name="テキスト ボックス 3920">
            <a:extLst>
              <a:ext uri="{FF2B5EF4-FFF2-40B4-BE49-F238E27FC236}">
                <a16:creationId xmlns:a16="http://schemas.microsoft.com/office/drawing/2014/main" id="{6C43400E-4708-45BC-AB2F-EC79AFD82C3B}"/>
              </a:ext>
            </a:extLst>
          </p:cNvPr>
          <p:cNvSpPr txBox="1"/>
          <p:nvPr/>
        </p:nvSpPr>
        <p:spPr>
          <a:xfrm>
            <a:off x="9147150" y="2855165"/>
            <a:ext cx="106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 = 0.001</a:t>
            </a:r>
            <a:endParaRPr kumimoji="1" lang="ja-JP" altLang="en-US" dirty="0"/>
          </a:p>
        </p:txBody>
      </p:sp>
      <p:sp>
        <p:nvSpPr>
          <p:cNvPr id="3922" name="テキスト ボックス 3921">
            <a:extLst>
              <a:ext uri="{FF2B5EF4-FFF2-40B4-BE49-F238E27FC236}">
                <a16:creationId xmlns:a16="http://schemas.microsoft.com/office/drawing/2014/main" id="{54F5D6BD-DD3C-499A-A84C-5784F1DA9B4B}"/>
              </a:ext>
            </a:extLst>
          </p:cNvPr>
          <p:cNvSpPr txBox="1"/>
          <p:nvPr/>
        </p:nvSpPr>
        <p:spPr>
          <a:xfrm>
            <a:off x="7884426" y="4113334"/>
            <a:ext cx="8192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(+)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23" name="テキスト ボックス 3922">
            <a:extLst>
              <a:ext uri="{FF2B5EF4-FFF2-40B4-BE49-F238E27FC236}">
                <a16:creationId xmlns:a16="http://schemas.microsoft.com/office/drawing/2014/main" id="{D710D870-32C4-4B31-8C1D-D24075AA466E}"/>
              </a:ext>
            </a:extLst>
          </p:cNvPr>
          <p:cNvSpPr txBox="1"/>
          <p:nvPr/>
        </p:nvSpPr>
        <p:spPr>
          <a:xfrm>
            <a:off x="7868789" y="4358737"/>
            <a:ext cx="819250" cy="2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29" dirty="0" err="1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irAE</a:t>
            </a:r>
            <a:r>
              <a:rPr lang="en-US" altLang="ja-JP" sz="1129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(-)</a:t>
            </a:r>
            <a:endParaRPr lang="ja-JP" altLang="en-US" sz="1129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238" name="正方形/長方形 4237">
            <a:extLst>
              <a:ext uri="{FF2B5EF4-FFF2-40B4-BE49-F238E27FC236}">
                <a16:creationId xmlns:a16="http://schemas.microsoft.com/office/drawing/2014/main" id="{711383F8-CAE0-4347-A48F-83B1B924099A}"/>
              </a:ext>
            </a:extLst>
          </p:cNvPr>
          <p:cNvSpPr/>
          <p:nvPr/>
        </p:nvSpPr>
        <p:spPr>
          <a:xfrm>
            <a:off x="11610212" y="2230617"/>
            <a:ext cx="381934" cy="991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0" name="正方形/長方形 1179">
            <a:extLst>
              <a:ext uri="{FF2B5EF4-FFF2-40B4-BE49-F238E27FC236}">
                <a16:creationId xmlns:a16="http://schemas.microsoft.com/office/drawing/2014/main" id="{0D07B7B9-2B12-4148-BD35-87AF7DB30151}"/>
              </a:ext>
            </a:extLst>
          </p:cNvPr>
          <p:cNvSpPr/>
          <p:nvPr/>
        </p:nvSpPr>
        <p:spPr>
          <a:xfrm>
            <a:off x="11640813" y="2232423"/>
            <a:ext cx="381935" cy="868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2" name="正方形/長方形 1261">
            <a:extLst>
              <a:ext uri="{FF2B5EF4-FFF2-40B4-BE49-F238E27FC236}">
                <a16:creationId xmlns:a16="http://schemas.microsoft.com/office/drawing/2014/main" id="{E766FBA2-193F-4F9B-B0B8-931749E5DBBB}"/>
              </a:ext>
            </a:extLst>
          </p:cNvPr>
          <p:cNvSpPr/>
          <p:nvPr/>
        </p:nvSpPr>
        <p:spPr>
          <a:xfrm>
            <a:off x="7654597" y="1913334"/>
            <a:ext cx="381935" cy="868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63" name="Group 4">
            <a:extLst>
              <a:ext uri="{FF2B5EF4-FFF2-40B4-BE49-F238E27FC236}">
                <a16:creationId xmlns:a16="http://schemas.microsoft.com/office/drawing/2014/main" id="{B56E2ED7-57D0-41B5-B264-FE901D00DA8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1585" y="949036"/>
            <a:ext cx="3016492" cy="2445687"/>
            <a:chOff x="1110" y="480"/>
            <a:chExt cx="2135" cy="1731"/>
          </a:xfrm>
        </p:grpSpPr>
        <p:grpSp>
          <p:nvGrpSpPr>
            <p:cNvPr id="1264" name="Group 205">
              <a:extLst>
                <a:ext uri="{FF2B5EF4-FFF2-40B4-BE49-F238E27FC236}">
                  <a16:creationId xmlns:a16="http://schemas.microsoft.com/office/drawing/2014/main" id="{D7299861-1A99-4E64-9480-3513147BD1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0" y="480"/>
              <a:ext cx="2135" cy="1731"/>
              <a:chOff x="1110" y="480"/>
              <a:chExt cx="2135" cy="1731"/>
            </a:xfrm>
          </p:grpSpPr>
          <p:sp>
            <p:nvSpPr>
              <p:cNvPr id="1446" name="Line 5">
                <a:extLst>
                  <a:ext uri="{FF2B5EF4-FFF2-40B4-BE49-F238E27FC236}">
                    <a16:creationId xmlns:a16="http://schemas.microsoft.com/office/drawing/2014/main" id="{B4EB3C6D-E7E9-4E2F-8D25-BB6CDC7FE4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7" y="2177"/>
                <a:ext cx="194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47" name="Line 6">
                <a:extLst>
                  <a:ext uri="{FF2B5EF4-FFF2-40B4-BE49-F238E27FC236}">
                    <a16:creationId xmlns:a16="http://schemas.microsoft.com/office/drawing/2014/main" id="{8C2E26D6-C7B7-4641-8320-24AA74F25D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7" y="2177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48" name="Line 7">
                <a:extLst>
                  <a:ext uri="{FF2B5EF4-FFF2-40B4-BE49-F238E27FC236}">
                    <a16:creationId xmlns:a16="http://schemas.microsoft.com/office/drawing/2014/main" id="{EAE884D6-8438-4D57-99F0-3DCE4F8268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177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49" name="Line 8">
                <a:extLst>
                  <a:ext uri="{FF2B5EF4-FFF2-40B4-BE49-F238E27FC236}">
                    <a16:creationId xmlns:a16="http://schemas.microsoft.com/office/drawing/2014/main" id="{7576BF7A-E0EE-495D-991C-0EAD7DA909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9" y="2177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0" name="Line 9">
                <a:extLst>
                  <a:ext uri="{FF2B5EF4-FFF2-40B4-BE49-F238E27FC236}">
                    <a16:creationId xmlns:a16="http://schemas.microsoft.com/office/drawing/2014/main" id="{2B8730C0-09BF-425A-8F9F-53DBF0529B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6" y="2177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1" name="Line 10">
                <a:extLst>
                  <a:ext uri="{FF2B5EF4-FFF2-40B4-BE49-F238E27FC236}">
                    <a16:creationId xmlns:a16="http://schemas.microsoft.com/office/drawing/2014/main" id="{9DA7AFA0-15D6-468A-B735-E5B2ABACBA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4" y="2177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2" name="Line 16">
                <a:extLst>
                  <a:ext uri="{FF2B5EF4-FFF2-40B4-BE49-F238E27FC236}">
                    <a16:creationId xmlns:a16="http://schemas.microsoft.com/office/drawing/2014/main" id="{3F5B7389-39A8-4451-9042-B29141EBC7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7" y="544"/>
                <a:ext cx="0" cy="1569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3" name="Line 17">
                <a:extLst>
                  <a:ext uri="{FF2B5EF4-FFF2-40B4-BE49-F238E27FC236}">
                    <a16:creationId xmlns:a16="http://schemas.microsoft.com/office/drawing/2014/main" id="{F2CBAA45-932F-4515-844B-D14E563A52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0" y="2113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4" name="Line 18">
                <a:extLst>
                  <a:ext uri="{FF2B5EF4-FFF2-40B4-BE49-F238E27FC236}">
                    <a16:creationId xmlns:a16="http://schemas.microsoft.com/office/drawing/2014/main" id="{85713A63-BBDF-431C-8314-96FC03DE27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0" y="1799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5" name="Line 19">
                <a:extLst>
                  <a:ext uri="{FF2B5EF4-FFF2-40B4-BE49-F238E27FC236}">
                    <a16:creationId xmlns:a16="http://schemas.microsoft.com/office/drawing/2014/main" id="{8B42D350-F8F4-4E0D-84D8-C060E39E4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0" y="1485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6" name="Line 20">
                <a:extLst>
                  <a:ext uri="{FF2B5EF4-FFF2-40B4-BE49-F238E27FC236}">
                    <a16:creationId xmlns:a16="http://schemas.microsoft.com/office/drawing/2014/main" id="{F1B171F4-5367-4085-895A-3F074A888C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0" y="1172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7" name="Line 21">
                <a:extLst>
                  <a:ext uri="{FF2B5EF4-FFF2-40B4-BE49-F238E27FC236}">
                    <a16:creationId xmlns:a16="http://schemas.microsoft.com/office/drawing/2014/main" id="{C80E214F-598A-4E87-94CA-FB1698828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0" y="858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8" name="Line 22">
                <a:extLst>
                  <a:ext uri="{FF2B5EF4-FFF2-40B4-BE49-F238E27FC236}">
                    <a16:creationId xmlns:a16="http://schemas.microsoft.com/office/drawing/2014/main" id="{169E3B94-1D1B-42E5-9598-F1BF493AF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0" y="544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9" name="Freeform 29">
                <a:extLst>
                  <a:ext uri="{FF2B5EF4-FFF2-40B4-BE49-F238E27FC236}">
                    <a16:creationId xmlns:a16="http://schemas.microsoft.com/office/drawing/2014/main" id="{8ACA6AC5-44E9-4FF5-830F-AA3AF656F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" y="480"/>
                <a:ext cx="1947" cy="1697"/>
              </a:xfrm>
              <a:custGeom>
                <a:avLst/>
                <a:gdLst>
                  <a:gd name="T0" fmla="*/ 0 w 515"/>
                  <a:gd name="T1" fmla="*/ 0 h 449"/>
                  <a:gd name="T2" fmla="*/ 0 w 515"/>
                  <a:gd name="T3" fmla="*/ 449 h 449"/>
                  <a:gd name="T4" fmla="*/ 515 w 515"/>
                  <a:gd name="T5" fmla="*/ 449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449">
                    <a:moveTo>
                      <a:pt x="0" y="0"/>
                    </a:moveTo>
                    <a:lnTo>
                      <a:pt x="0" y="449"/>
                    </a:lnTo>
                    <a:lnTo>
                      <a:pt x="515" y="449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0" name="Freeform 32">
                <a:extLst>
                  <a:ext uri="{FF2B5EF4-FFF2-40B4-BE49-F238E27FC236}">
                    <a16:creationId xmlns:a16="http://schemas.microsoft.com/office/drawing/2014/main" id="{38D066BF-BA95-45A9-9C13-D54FBC191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" y="544"/>
                <a:ext cx="2098" cy="1304"/>
              </a:xfrm>
              <a:custGeom>
                <a:avLst/>
                <a:gdLst>
                  <a:gd name="T0" fmla="*/ 41 w 555"/>
                  <a:gd name="T1" fmla="*/ 2 h 345"/>
                  <a:gd name="T2" fmla="*/ 42 w 555"/>
                  <a:gd name="T3" fmla="*/ 6 h 345"/>
                  <a:gd name="T4" fmla="*/ 45 w 555"/>
                  <a:gd name="T5" fmla="*/ 9 h 345"/>
                  <a:gd name="T6" fmla="*/ 48 w 555"/>
                  <a:gd name="T7" fmla="*/ 13 h 345"/>
                  <a:gd name="T8" fmla="*/ 50 w 555"/>
                  <a:gd name="T9" fmla="*/ 19 h 345"/>
                  <a:gd name="T10" fmla="*/ 55 w 555"/>
                  <a:gd name="T11" fmla="*/ 23 h 345"/>
                  <a:gd name="T12" fmla="*/ 57 w 555"/>
                  <a:gd name="T13" fmla="*/ 27 h 345"/>
                  <a:gd name="T14" fmla="*/ 59 w 555"/>
                  <a:gd name="T15" fmla="*/ 33 h 345"/>
                  <a:gd name="T16" fmla="*/ 64 w 555"/>
                  <a:gd name="T17" fmla="*/ 37 h 345"/>
                  <a:gd name="T18" fmla="*/ 68 w 555"/>
                  <a:gd name="T19" fmla="*/ 41 h 345"/>
                  <a:gd name="T20" fmla="*/ 69 w 555"/>
                  <a:gd name="T21" fmla="*/ 45 h 345"/>
                  <a:gd name="T22" fmla="*/ 71 w 555"/>
                  <a:gd name="T23" fmla="*/ 49 h 345"/>
                  <a:gd name="T24" fmla="*/ 73 w 555"/>
                  <a:gd name="T25" fmla="*/ 57 h 345"/>
                  <a:gd name="T26" fmla="*/ 79 w 555"/>
                  <a:gd name="T27" fmla="*/ 63 h 345"/>
                  <a:gd name="T28" fmla="*/ 82 w 555"/>
                  <a:gd name="T29" fmla="*/ 68 h 345"/>
                  <a:gd name="T30" fmla="*/ 86 w 555"/>
                  <a:gd name="T31" fmla="*/ 72 h 345"/>
                  <a:gd name="T32" fmla="*/ 88 w 555"/>
                  <a:gd name="T33" fmla="*/ 76 h 345"/>
                  <a:gd name="T34" fmla="*/ 89 w 555"/>
                  <a:gd name="T35" fmla="*/ 83 h 345"/>
                  <a:gd name="T36" fmla="*/ 93 w 555"/>
                  <a:gd name="T37" fmla="*/ 87 h 345"/>
                  <a:gd name="T38" fmla="*/ 97 w 555"/>
                  <a:gd name="T39" fmla="*/ 92 h 345"/>
                  <a:gd name="T40" fmla="*/ 100 w 555"/>
                  <a:gd name="T41" fmla="*/ 96 h 345"/>
                  <a:gd name="T42" fmla="*/ 101 w 555"/>
                  <a:gd name="T43" fmla="*/ 101 h 345"/>
                  <a:gd name="T44" fmla="*/ 103 w 555"/>
                  <a:gd name="T45" fmla="*/ 108 h 345"/>
                  <a:gd name="T46" fmla="*/ 107 w 555"/>
                  <a:gd name="T47" fmla="*/ 112 h 345"/>
                  <a:gd name="T48" fmla="*/ 110 w 555"/>
                  <a:gd name="T49" fmla="*/ 117 h 345"/>
                  <a:gd name="T50" fmla="*/ 114 w 555"/>
                  <a:gd name="T51" fmla="*/ 124 h 345"/>
                  <a:gd name="T52" fmla="*/ 120 w 555"/>
                  <a:gd name="T53" fmla="*/ 129 h 345"/>
                  <a:gd name="T54" fmla="*/ 123 w 555"/>
                  <a:gd name="T55" fmla="*/ 134 h 345"/>
                  <a:gd name="T56" fmla="*/ 125 w 555"/>
                  <a:gd name="T57" fmla="*/ 142 h 345"/>
                  <a:gd name="T58" fmla="*/ 130 w 555"/>
                  <a:gd name="T59" fmla="*/ 150 h 345"/>
                  <a:gd name="T60" fmla="*/ 136 w 555"/>
                  <a:gd name="T61" fmla="*/ 155 h 345"/>
                  <a:gd name="T62" fmla="*/ 154 w 555"/>
                  <a:gd name="T63" fmla="*/ 160 h 345"/>
                  <a:gd name="T64" fmla="*/ 158 w 555"/>
                  <a:gd name="T65" fmla="*/ 166 h 345"/>
                  <a:gd name="T66" fmla="*/ 159 w 555"/>
                  <a:gd name="T67" fmla="*/ 172 h 345"/>
                  <a:gd name="T68" fmla="*/ 166 w 555"/>
                  <a:gd name="T69" fmla="*/ 178 h 345"/>
                  <a:gd name="T70" fmla="*/ 177 w 555"/>
                  <a:gd name="T71" fmla="*/ 184 h 345"/>
                  <a:gd name="T72" fmla="*/ 186 w 555"/>
                  <a:gd name="T73" fmla="*/ 190 h 345"/>
                  <a:gd name="T74" fmla="*/ 188 w 555"/>
                  <a:gd name="T75" fmla="*/ 197 h 345"/>
                  <a:gd name="T76" fmla="*/ 203 w 555"/>
                  <a:gd name="T77" fmla="*/ 204 h 345"/>
                  <a:gd name="T78" fmla="*/ 206 w 555"/>
                  <a:gd name="T79" fmla="*/ 216 h 345"/>
                  <a:gd name="T80" fmla="*/ 220 w 555"/>
                  <a:gd name="T81" fmla="*/ 223 h 345"/>
                  <a:gd name="T82" fmla="*/ 242 w 555"/>
                  <a:gd name="T83" fmla="*/ 231 h 345"/>
                  <a:gd name="T84" fmla="*/ 260 w 555"/>
                  <a:gd name="T85" fmla="*/ 240 h 345"/>
                  <a:gd name="T86" fmla="*/ 288 w 555"/>
                  <a:gd name="T87" fmla="*/ 250 h 345"/>
                  <a:gd name="T88" fmla="*/ 291 w 555"/>
                  <a:gd name="T89" fmla="*/ 261 h 345"/>
                  <a:gd name="T90" fmla="*/ 304 w 555"/>
                  <a:gd name="T91" fmla="*/ 271 h 345"/>
                  <a:gd name="T92" fmla="*/ 338 w 555"/>
                  <a:gd name="T93" fmla="*/ 283 h 345"/>
                  <a:gd name="T94" fmla="*/ 393 w 555"/>
                  <a:gd name="T95" fmla="*/ 299 h 345"/>
                  <a:gd name="T96" fmla="*/ 431 w 555"/>
                  <a:gd name="T97" fmla="*/ 316 h 345"/>
                  <a:gd name="T98" fmla="*/ 555 w 555"/>
                  <a:gd name="T99" fmla="*/ 3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55" h="345">
                    <a:moveTo>
                      <a:pt x="0" y="0"/>
                    </a:moveTo>
                    <a:lnTo>
                      <a:pt x="39" y="0"/>
                    </a:lnTo>
                    <a:lnTo>
                      <a:pt x="39" y="2"/>
                    </a:lnTo>
                    <a:lnTo>
                      <a:pt x="41" y="2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6"/>
                    </a:lnTo>
                    <a:lnTo>
                      <a:pt x="42" y="6"/>
                    </a:lnTo>
                    <a:lnTo>
                      <a:pt x="42" y="8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5" y="9"/>
                    </a:lnTo>
                    <a:lnTo>
                      <a:pt x="45" y="11"/>
                    </a:lnTo>
                    <a:lnTo>
                      <a:pt x="47" y="11"/>
                    </a:lnTo>
                    <a:lnTo>
                      <a:pt x="47" y="13"/>
                    </a:lnTo>
                    <a:lnTo>
                      <a:pt x="48" y="13"/>
                    </a:lnTo>
                    <a:lnTo>
                      <a:pt x="48" y="15"/>
                    </a:lnTo>
                    <a:lnTo>
                      <a:pt x="49" y="15"/>
                    </a:lnTo>
                    <a:lnTo>
                      <a:pt x="49" y="19"/>
                    </a:lnTo>
                    <a:lnTo>
                      <a:pt x="50" y="19"/>
                    </a:lnTo>
                    <a:lnTo>
                      <a:pt x="50" y="21"/>
                    </a:lnTo>
                    <a:lnTo>
                      <a:pt x="53" y="21"/>
                    </a:lnTo>
                    <a:lnTo>
                      <a:pt x="53" y="23"/>
                    </a:lnTo>
                    <a:lnTo>
                      <a:pt x="55" y="23"/>
                    </a:lnTo>
                    <a:lnTo>
                      <a:pt x="55" y="25"/>
                    </a:lnTo>
                    <a:lnTo>
                      <a:pt x="56" y="25"/>
                    </a:lnTo>
                    <a:lnTo>
                      <a:pt x="56" y="27"/>
                    </a:lnTo>
                    <a:lnTo>
                      <a:pt x="57" y="27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7" y="33"/>
                    </a:lnTo>
                    <a:lnTo>
                      <a:pt x="59" y="33"/>
                    </a:lnTo>
                    <a:lnTo>
                      <a:pt x="59" y="35"/>
                    </a:lnTo>
                    <a:lnTo>
                      <a:pt x="64" y="35"/>
                    </a:lnTo>
                    <a:lnTo>
                      <a:pt x="64" y="37"/>
                    </a:lnTo>
                    <a:lnTo>
                      <a:pt x="64" y="37"/>
                    </a:lnTo>
                    <a:lnTo>
                      <a:pt x="64" y="39"/>
                    </a:lnTo>
                    <a:lnTo>
                      <a:pt x="67" y="39"/>
                    </a:lnTo>
                    <a:lnTo>
                      <a:pt x="67" y="41"/>
                    </a:lnTo>
                    <a:lnTo>
                      <a:pt x="68" y="41"/>
                    </a:lnTo>
                    <a:lnTo>
                      <a:pt x="68" y="43"/>
                    </a:lnTo>
                    <a:lnTo>
                      <a:pt x="68" y="43"/>
                    </a:lnTo>
                    <a:lnTo>
                      <a:pt x="68" y="45"/>
                    </a:lnTo>
                    <a:lnTo>
                      <a:pt x="69" y="45"/>
                    </a:lnTo>
                    <a:lnTo>
                      <a:pt x="69" y="47"/>
                    </a:lnTo>
                    <a:lnTo>
                      <a:pt x="70" y="47"/>
                    </a:lnTo>
                    <a:lnTo>
                      <a:pt x="70" y="49"/>
                    </a:lnTo>
                    <a:lnTo>
                      <a:pt x="71" y="49"/>
                    </a:lnTo>
                    <a:lnTo>
                      <a:pt x="71" y="53"/>
                    </a:lnTo>
                    <a:lnTo>
                      <a:pt x="72" y="53"/>
                    </a:lnTo>
                    <a:lnTo>
                      <a:pt x="72" y="57"/>
                    </a:lnTo>
                    <a:lnTo>
                      <a:pt x="73" y="57"/>
                    </a:lnTo>
                    <a:lnTo>
                      <a:pt x="73" y="59"/>
                    </a:lnTo>
                    <a:lnTo>
                      <a:pt x="75" y="59"/>
                    </a:lnTo>
                    <a:lnTo>
                      <a:pt x="75" y="63"/>
                    </a:lnTo>
                    <a:lnTo>
                      <a:pt x="79" y="63"/>
                    </a:lnTo>
                    <a:lnTo>
                      <a:pt x="79" y="66"/>
                    </a:lnTo>
                    <a:lnTo>
                      <a:pt x="81" y="66"/>
                    </a:lnTo>
                    <a:lnTo>
                      <a:pt x="81" y="68"/>
                    </a:lnTo>
                    <a:lnTo>
                      <a:pt x="82" y="68"/>
                    </a:lnTo>
                    <a:lnTo>
                      <a:pt x="82" y="70"/>
                    </a:lnTo>
                    <a:lnTo>
                      <a:pt x="85" y="70"/>
                    </a:lnTo>
                    <a:lnTo>
                      <a:pt x="85" y="72"/>
                    </a:lnTo>
                    <a:lnTo>
                      <a:pt x="86" y="72"/>
                    </a:lnTo>
                    <a:lnTo>
                      <a:pt x="86" y="74"/>
                    </a:lnTo>
                    <a:lnTo>
                      <a:pt x="86" y="74"/>
                    </a:lnTo>
                    <a:lnTo>
                      <a:pt x="86" y="76"/>
                    </a:lnTo>
                    <a:lnTo>
                      <a:pt x="88" y="76"/>
                    </a:lnTo>
                    <a:lnTo>
                      <a:pt x="88" y="81"/>
                    </a:lnTo>
                    <a:lnTo>
                      <a:pt x="88" y="81"/>
                    </a:lnTo>
                    <a:lnTo>
                      <a:pt x="88" y="83"/>
                    </a:lnTo>
                    <a:lnTo>
                      <a:pt x="89" y="83"/>
                    </a:lnTo>
                    <a:lnTo>
                      <a:pt x="89" y="85"/>
                    </a:lnTo>
                    <a:lnTo>
                      <a:pt x="89" y="85"/>
                    </a:lnTo>
                    <a:lnTo>
                      <a:pt x="89" y="87"/>
                    </a:lnTo>
                    <a:lnTo>
                      <a:pt x="93" y="87"/>
                    </a:lnTo>
                    <a:lnTo>
                      <a:pt x="93" y="89"/>
                    </a:lnTo>
                    <a:lnTo>
                      <a:pt x="96" y="89"/>
                    </a:lnTo>
                    <a:lnTo>
                      <a:pt x="96" y="92"/>
                    </a:lnTo>
                    <a:lnTo>
                      <a:pt x="97" y="92"/>
                    </a:lnTo>
                    <a:lnTo>
                      <a:pt x="97" y="94"/>
                    </a:lnTo>
                    <a:lnTo>
                      <a:pt x="99" y="94"/>
                    </a:lnTo>
                    <a:lnTo>
                      <a:pt x="99" y="96"/>
                    </a:lnTo>
                    <a:lnTo>
                      <a:pt x="100" y="96"/>
                    </a:lnTo>
                    <a:lnTo>
                      <a:pt x="100" y="98"/>
                    </a:lnTo>
                    <a:lnTo>
                      <a:pt x="101" y="98"/>
                    </a:lnTo>
                    <a:lnTo>
                      <a:pt x="101" y="101"/>
                    </a:lnTo>
                    <a:lnTo>
                      <a:pt x="101" y="101"/>
                    </a:lnTo>
                    <a:lnTo>
                      <a:pt x="101" y="103"/>
                    </a:lnTo>
                    <a:lnTo>
                      <a:pt x="102" y="103"/>
                    </a:lnTo>
                    <a:lnTo>
                      <a:pt x="102" y="108"/>
                    </a:lnTo>
                    <a:lnTo>
                      <a:pt x="103" y="108"/>
                    </a:lnTo>
                    <a:lnTo>
                      <a:pt x="103" y="110"/>
                    </a:lnTo>
                    <a:lnTo>
                      <a:pt x="105" y="110"/>
                    </a:lnTo>
                    <a:lnTo>
                      <a:pt x="105" y="112"/>
                    </a:lnTo>
                    <a:lnTo>
                      <a:pt x="107" y="112"/>
                    </a:lnTo>
                    <a:lnTo>
                      <a:pt x="107" y="115"/>
                    </a:lnTo>
                    <a:lnTo>
                      <a:pt x="109" y="115"/>
                    </a:lnTo>
                    <a:lnTo>
                      <a:pt x="109" y="117"/>
                    </a:lnTo>
                    <a:lnTo>
                      <a:pt x="110" y="117"/>
                    </a:lnTo>
                    <a:lnTo>
                      <a:pt x="110" y="120"/>
                    </a:lnTo>
                    <a:lnTo>
                      <a:pt x="111" y="120"/>
                    </a:lnTo>
                    <a:lnTo>
                      <a:pt x="111" y="124"/>
                    </a:lnTo>
                    <a:lnTo>
                      <a:pt x="114" y="124"/>
                    </a:lnTo>
                    <a:lnTo>
                      <a:pt x="114" y="127"/>
                    </a:lnTo>
                    <a:lnTo>
                      <a:pt x="117" y="127"/>
                    </a:lnTo>
                    <a:lnTo>
                      <a:pt x="117" y="129"/>
                    </a:lnTo>
                    <a:lnTo>
                      <a:pt x="120" y="129"/>
                    </a:lnTo>
                    <a:lnTo>
                      <a:pt x="120" y="132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23" y="134"/>
                    </a:lnTo>
                    <a:lnTo>
                      <a:pt x="123" y="139"/>
                    </a:lnTo>
                    <a:lnTo>
                      <a:pt x="124" y="139"/>
                    </a:lnTo>
                    <a:lnTo>
                      <a:pt x="124" y="142"/>
                    </a:lnTo>
                    <a:lnTo>
                      <a:pt x="125" y="142"/>
                    </a:lnTo>
                    <a:lnTo>
                      <a:pt x="125" y="147"/>
                    </a:lnTo>
                    <a:lnTo>
                      <a:pt x="127" y="147"/>
                    </a:lnTo>
                    <a:lnTo>
                      <a:pt x="127" y="150"/>
                    </a:lnTo>
                    <a:lnTo>
                      <a:pt x="130" y="150"/>
                    </a:lnTo>
                    <a:lnTo>
                      <a:pt x="130" y="152"/>
                    </a:lnTo>
                    <a:lnTo>
                      <a:pt x="135" y="152"/>
                    </a:lnTo>
                    <a:lnTo>
                      <a:pt x="135" y="155"/>
                    </a:lnTo>
                    <a:lnTo>
                      <a:pt x="136" y="155"/>
                    </a:lnTo>
                    <a:lnTo>
                      <a:pt x="136" y="157"/>
                    </a:lnTo>
                    <a:lnTo>
                      <a:pt x="150" y="157"/>
                    </a:lnTo>
                    <a:lnTo>
                      <a:pt x="150" y="160"/>
                    </a:lnTo>
                    <a:lnTo>
                      <a:pt x="154" y="160"/>
                    </a:lnTo>
                    <a:lnTo>
                      <a:pt x="154" y="163"/>
                    </a:lnTo>
                    <a:lnTo>
                      <a:pt x="155" y="163"/>
                    </a:lnTo>
                    <a:lnTo>
                      <a:pt x="155" y="166"/>
                    </a:lnTo>
                    <a:lnTo>
                      <a:pt x="158" y="166"/>
                    </a:lnTo>
                    <a:lnTo>
                      <a:pt x="158" y="169"/>
                    </a:lnTo>
                    <a:lnTo>
                      <a:pt x="159" y="169"/>
                    </a:lnTo>
                    <a:lnTo>
                      <a:pt x="159" y="172"/>
                    </a:lnTo>
                    <a:lnTo>
                      <a:pt x="159" y="172"/>
                    </a:lnTo>
                    <a:lnTo>
                      <a:pt x="159" y="175"/>
                    </a:lnTo>
                    <a:lnTo>
                      <a:pt x="160" y="175"/>
                    </a:lnTo>
                    <a:lnTo>
                      <a:pt x="160" y="178"/>
                    </a:lnTo>
                    <a:lnTo>
                      <a:pt x="166" y="178"/>
                    </a:lnTo>
                    <a:lnTo>
                      <a:pt x="166" y="181"/>
                    </a:lnTo>
                    <a:lnTo>
                      <a:pt x="169" y="181"/>
                    </a:lnTo>
                    <a:lnTo>
                      <a:pt x="169" y="184"/>
                    </a:lnTo>
                    <a:lnTo>
                      <a:pt x="177" y="184"/>
                    </a:lnTo>
                    <a:lnTo>
                      <a:pt x="177" y="187"/>
                    </a:lnTo>
                    <a:lnTo>
                      <a:pt x="180" y="187"/>
                    </a:lnTo>
                    <a:lnTo>
                      <a:pt x="180" y="190"/>
                    </a:lnTo>
                    <a:lnTo>
                      <a:pt x="186" y="190"/>
                    </a:lnTo>
                    <a:lnTo>
                      <a:pt x="186" y="194"/>
                    </a:lnTo>
                    <a:lnTo>
                      <a:pt x="187" y="194"/>
                    </a:lnTo>
                    <a:lnTo>
                      <a:pt x="187" y="197"/>
                    </a:lnTo>
                    <a:lnTo>
                      <a:pt x="188" y="197"/>
                    </a:lnTo>
                    <a:lnTo>
                      <a:pt x="188" y="201"/>
                    </a:lnTo>
                    <a:lnTo>
                      <a:pt x="190" y="201"/>
                    </a:lnTo>
                    <a:lnTo>
                      <a:pt x="190" y="204"/>
                    </a:lnTo>
                    <a:lnTo>
                      <a:pt x="203" y="204"/>
                    </a:lnTo>
                    <a:lnTo>
                      <a:pt x="203" y="212"/>
                    </a:lnTo>
                    <a:lnTo>
                      <a:pt x="204" y="212"/>
                    </a:lnTo>
                    <a:lnTo>
                      <a:pt x="204" y="216"/>
                    </a:lnTo>
                    <a:lnTo>
                      <a:pt x="206" y="216"/>
                    </a:lnTo>
                    <a:lnTo>
                      <a:pt x="206" y="219"/>
                    </a:lnTo>
                    <a:lnTo>
                      <a:pt x="207" y="219"/>
                    </a:lnTo>
                    <a:lnTo>
                      <a:pt x="207" y="223"/>
                    </a:lnTo>
                    <a:lnTo>
                      <a:pt x="220" y="223"/>
                    </a:lnTo>
                    <a:lnTo>
                      <a:pt x="220" y="227"/>
                    </a:lnTo>
                    <a:lnTo>
                      <a:pt x="223" y="227"/>
                    </a:lnTo>
                    <a:lnTo>
                      <a:pt x="223" y="231"/>
                    </a:lnTo>
                    <a:lnTo>
                      <a:pt x="242" y="231"/>
                    </a:lnTo>
                    <a:lnTo>
                      <a:pt x="242" y="236"/>
                    </a:lnTo>
                    <a:lnTo>
                      <a:pt x="247" y="236"/>
                    </a:lnTo>
                    <a:lnTo>
                      <a:pt x="247" y="240"/>
                    </a:lnTo>
                    <a:lnTo>
                      <a:pt x="260" y="240"/>
                    </a:lnTo>
                    <a:lnTo>
                      <a:pt x="260" y="245"/>
                    </a:lnTo>
                    <a:lnTo>
                      <a:pt x="283" y="245"/>
                    </a:lnTo>
                    <a:lnTo>
                      <a:pt x="283" y="250"/>
                    </a:lnTo>
                    <a:lnTo>
                      <a:pt x="288" y="250"/>
                    </a:lnTo>
                    <a:lnTo>
                      <a:pt x="288" y="255"/>
                    </a:lnTo>
                    <a:lnTo>
                      <a:pt x="289" y="255"/>
                    </a:lnTo>
                    <a:lnTo>
                      <a:pt x="289" y="261"/>
                    </a:lnTo>
                    <a:lnTo>
                      <a:pt x="291" y="261"/>
                    </a:lnTo>
                    <a:lnTo>
                      <a:pt x="291" y="266"/>
                    </a:lnTo>
                    <a:lnTo>
                      <a:pt x="297" y="266"/>
                    </a:lnTo>
                    <a:lnTo>
                      <a:pt x="297" y="271"/>
                    </a:lnTo>
                    <a:lnTo>
                      <a:pt x="304" y="271"/>
                    </a:lnTo>
                    <a:lnTo>
                      <a:pt x="304" y="277"/>
                    </a:lnTo>
                    <a:lnTo>
                      <a:pt x="315" y="277"/>
                    </a:lnTo>
                    <a:lnTo>
                      <a:pt x="315" y="283"/>
                    </a:lnTo>
                    <a:lnTo>
                      <a:pt x="338" y="283"/>
                    </a:lnTo>
                    <a:lnTo>
                      <a:pt x="338" y="291"/>
                    </a:lnTo>
                    <a:lnTo>
                      <a:pt x="387" y="291"/>
                    </a:lnTo>
                    <a:lnTo>
                      <a:pt x="387" y="299"/>
                    </a:lnTo>
                    <a:lnTo>
                      <a:pt x="393" y="299"/>
                    </a:lnTo>
                    <a:lnTo>
                      <a:pt x="393" y="307"/>
                    </a:lnTo>
                    <a:lnTo>
                      <a:pt x="398" y="307"/>
                    </a:lnTo>
                    <a:lnTo>
                      <a:pt x="398" y="316"/>
                    </a:lnTo>
                    <a:lnTo>
                      <a:pt x="431" y="316"/>
                    </a:lnTo>
                    <a:lnTo>
                      <a:pt x="431" y="328"/>
                    </a:lnTo>
                    <a:lnTo>
                      <a:pt x="455" y="328"/>
                    </a:lnTo>
                    <a:lnTo>
                      <a:pt x="455" y="345"/>
                    </a:lnTo>
                    <a:lnTo>
                      <a:pt x="555" y="345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1" name="Line 33">
                <a:extLst>
                  <a:ext uri="{FF2B5EF4-FFF2-40B4-BE49-F238E27FC236}">
                    <a16:creationId xmlns:a16="http://schemas.microsoft.com/office/drawing/2014/main" id="{59BC7489-E4E6-41B5-A21F-96543DE0D4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9" y="544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2" name="Line 34">
                <a:extLst>
                  <a:ext uri="{FF2B5EF4-FFF2-40B4-BE49-F238E27FC236}">
                    <a16:creationId xmlns:a16="http://schemas.microsoft.com/office/drawing/2014/main" id="{34B07644-D845-4BBE-AA2B-EFB425CDD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78" y="52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3" name="Line 35">
                <a:extLst>
                  <a:ext uri="{FF2B5EF4-FFF2-40B4-BE49-F238E27FC236}">
                    <a16:creationId xmlns:a16="http://schemas.microsoft.com/office/drawing/2014/main" id="{C3C6C820-438D-4163-BE93-7C95DB13C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70" y="544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4" name="Line 36">
                <a:extLst>
                  <a:ext uri="{FF2B5EF4-FFF2-40B4-BE49-F238E27FC236}">
                    <a16:creationId xmlns:a16="http://schemas.microsoft.com/office/drawing/2014/main" id="{7AA46075-2EC6-42ED-9CFB-C941E80C01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89" y="52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5" name="Line 37">
                <a:extLst>
                  <a:ext uri="{FF2B5EF4-FFF2-40B4-BE49-F238E27FC236}">
                    <a16:creationId xmlns:a16="http://schemas.microsoft.com/office/drawing/2014/main" id="{9FD121EE-6FE6-4B7A-8474-883365DBEF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0" y="54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6" name="Line 38">
                <a:extLst>
                  <a:ext uri="{FF2B5EF4-FFF2-40B4-BE49-F238E27FC236}">
                    <a16:creationId xmlns:a16="http://schemas.microsoft.com/office/drawing/2014/main" id="{129DF370-E1BB-46F1-8DD7-90662D56AD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49" y="52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7" name="Line 39">
                <a:extLst>
                  <a:ext uri="{FF2B5EF4-FFF2-40B4-BE49-F238E27FC236}">
                    <a16:creationId xmlns:a16="http://schemas.microsoft.com/office/drawing/2014/main" id="{E6EB50E3-C13C-47E9-A9C0-13CC4D2FAE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4" y="54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8" name="Line 40">
                <a:extLst>
                  <a:ext uri="{FF2B5EF4-FFF2-40B4-BE49-F238E27FC236}">
                    <a16:creationId xmlns:a16="http://schemas.microsoft.com/office/drawing/2014/main" id="{597F3179-B5AE-41C6-83AF-ED9D37F4F8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53" y="52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9" name="Line 41">
                <a:extLst>
                  <a:ext uri="{FF2B5EF4-FFF2-40B4-BE49-F238E27FC236}">
                    <a16:creationId xmlns:a16="http://schemas.microsoft.com/office/drawing/2014/main" id="{BB052E96-4B2E-4E7C-9D0E-233D68470E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3" y="54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0" name="Line 42">
                <a:extLst>
                  <a:ext uri="{FF2B5EF4-FFF2-40B4-BE49-F238E27FC236}">
                    <a16:creationId xmlns:a16="http://schemas.microsoft.com/office/drawing/2014/main" id="{2084D2BD-E1DE-44CF-9B0F-2F0725D23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72" y="52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1" name="Line 43">
                <a:extLst>
                  <a:ext uri="{FF2B5EF4-FFF2-40B4-BE49-F238E27FC236}">
                    <a16:creationId xmlns:a16="http://schemas.microsoft.com/office/drawing/2014/main" id="{D08EB3E8-0A04-47EF-9D12-21AF3EE3F8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5" y="57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2" name="Line 44">
                <a:extLst>
                  <a:ext uri="{FF2B5EF4-FFF2-40B4-BE49-F238E27FC236}">
                    <a16:creationId xmlns:a16="http://schemas.microsoft.com/office/drawing/2014/main" id="{0E535CEE-0DFE-4042-BB8A-D402853A28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14" y="559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3" name="Line 45">
                <a:extLst>
                  <a:ext uri="{FF2B5EF4-FFF2-40B4-BE49-F238E27FC236}">
                    <a16:creationId xmlns:a16="http://schemas.microsoft.com/office/drawing/2014/main" id="{283C81F8-B139-46F2-AA4A-A673EEE156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2" y="58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4" name="Line 46">
                <a:extLst>
                  <a:ext uri="{FF2B5EF4-FFF2-40B4-BE49-F238E27FC236}">
                    <a16:creationId xmlns:a16="http://schemas.microsoft.com/office/drawing/2014/main" id="{D6B9B1A1-525F-42A9-AAE8-6B0FEBE754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21" y="56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5" name="Line 47">
                <a:extLst>
                  <a:ext uri="{FF2B5EF4-FFF2-40B4-BE49-F238E27FC236}">
                    <a16:creationId xmlns:a16="http://schemas.microsoft.com/office/drawing/2014/main" id="{3548E38E-D437-4CC5-83E2-6800D9C81E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4" y="616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6" name="Line 48">
                <a:extLst>
                  <a:ext uri="{FF2B5EF4-FFF2-40B4-BE49-F238E27FC236}">
                    <a16:creationId xmlns:a16="http://schemas.microsoft.com/office/drawing/2014/main" id="{DFC8CBE3-3713-4D16-B003-0949A4C94B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36" y="59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7" name="Line 49">
                <a:extLst>
                  <a:ext uri="{FF2B5EF4-FFF2-40B4-BE49-F238E27FC236}">
                    <a16:creationId xmlns:a16="http://schemas.microsoft.com/office/drawing/2014/main" id="{79EA3A64-969B-413E-93CF-8C22A21F36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" y="62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8" name="Line 50">
                <a:extLst>
                  <a:ext uri="{FF2B5EF4-FFF2-40B4-BE49-F238E27FC236}">
                    <a16:creationId xmlns:a16="http://schemas.microsoft.com/office/drawing/2014/main" id="{034D4995-3B02-403D-BD53-2A2B1B4920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44" y="605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9" name="Line 51">
                <a:extLst>
                  <a:ext uri="{FF2B5EF4-FFF2-40B4-BE49-F238E27FC236}">
                    <a16:creationId xmlns:a16="http://schemas.microsoft.com/office/drawing/2014/main" id="{795D0223-7F3C-4D32-8B86-F80B3C53B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3" y="631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0" name="Line 52">
                <a:extLst>
                  <a:ext uri="{FF2B5EF4-FFF2-40B4-BE49-F238E27FC236}">
                    <a16:creationId xmlns:a16="http://schemas.microsoft.com/office/drawing/2014/main" id="{87132681-A4DC-44AB-B2D4-D32C8248FB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51" y="61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1" name="Line 53">
                <a:extLst>
                  <a:ext uri="{FF2B5EF4-FFF2-40B4-BE49-F238E27FC236}">
                    <a16:creationId xmlns:a16="http://schemas.microsoft.com/office/drawing/2014/main" id="{5FEE5273-0BFF-4B4C-8A40-387A7F5AA0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1" y="67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2" name="Line 54">
                <a:extLst>
                  <a:ext uri="{FF2B5EF4-FFF2-40B4-BE49-F238E27FC236}">
                    <a16:creationId xmlns:a16="http://schemas.microsoft.com/office/drawing/2014/main" id="{E8C8FC5D-3384-4A51-9560-93DC902B21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70" y="65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3" name="Line 55">
                <a:extLst>
                  <a:ext uri="{FF2B5EF4-FFF2-40B4-BE49-F238E27FC236}">
                    <a16:creationId xmlns:a16="http://schemas.microsoft.com/office/drawing/2014/main" id="{85580EDB-DC31-4D9E-80FF-EE135A6899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3" y="67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4" name="Line 56">
                <a:extLst>
                  <a:ext uri="{FF2B5EF4-FFF2-40B4-BE49-F238E27FC236}">
                    <a16:creationId xmlns:a16="http://schemas.microsoft.com/office/drawing/2014/main" id="{8C00B5F4-B781-4BFD-9906-14C50B61F2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2" y="658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5" name="Line 57">
                <a:extLst>
                  <a:ext uri="{FF2B5EF4-FFF2-40B4-BE49-F238E27FC236}">
                    <a16:creationId xmlns:a16="http://schemas.microsoft.com/office/drawing/2014/main" id="{8BEC6551-9E1E-423F-A1FF-99B839047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0" y="68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6" name="Line 58">
                <a:extLst>
                  <a:ext uri="{FF2B5EF4-FFF2-40B4-BE49-F238E27FC236}">
                    <a16:creationId xmlns:a16="http://schemas.microsoft.com/office/drawing/2014/main" id="{881A1D60-F0FA-4F1A-94E6-54CE131ABE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66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7" name="Line 59">
                <a:extLst>
                  <a:ext uri="{FF2B5EF4-FFF2-40B4-BE49-F238E27FC236}">
                    <a16:creationId xmlns:a16="http://schemas.microsoft.com/office/drawing/2014/main" id="{5EC84B51-DBEB-482E-B3C9-F7469DEC47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8" y="69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8" name="Line 60">
                <a:extLst>
                  <a:ext uri="{FF2B5EF4-FFF2-40B4-BE49-F238E27FC236}">
                    <a16:creationId xmlns:a16="http://schemas.microsoft.com/office/drawing/2014/main" id="{7AA3C123-DC25-4E73-84C7-6D0C710D6E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97" y="673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9" name="Line 61">
                <a:extLst>
                  <a:ext uri="{FF2B5EF4-FFF2-40B4-BE49-F238E27FC236}">
                    <a16:creationId xmlns:a16="http://schemas.microsoft.com/office/drawing/2014/main" id="{C0E97B14-15B4-43B3-A138-CC0D58155D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5" y="71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0" name="Line 62">
                <a:extLst>
                  <a:ext uri="{FF2B5EF4-FFF2-40B4-BE49-F238E27FC236}">
                    <a16:creationId xmlns:a16="http://schemas.microsoft.com/office/drawing/2014/main" id="{CBEAFD69-D5A7-4A27-9F37-33EBA01D6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04" y="692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1" name="Line 63">
                <a:extLst>
                  <a:ext uri="{FF2B5EF4-FFF2-40B4-BE49-F238E27FC236}">
                    <a16:creationId xmlns:a16="http://schemas.microsoft.com/office/drawing/2014/main" id="{1EBFA3D8-9B68-4E87-86B1-9BF10E5F09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7" y="74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2" name="Line 64">
                <a:extLst>
                  <a:ext uri="{FF2B5EF4-FFF2-40B4-BE49-F238E27FC236}">
                    <a16:creationId xmlns:a16="http://schemas.microsoft.com/office/drawing/2014/main" id="{587FA575-C0C6-4C9A-9EE2-BFDB966FA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16" y="726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3" name="Line 65">
                <a:extLst>
                  <a:ext uri="{FF2B5EF4-FFF2-40B4-BE49-F238E27FC236}">
                    <a16:creationId xmlns:a16="http://schemas.microsoft.com/office/drawing/2014/main" id="{5878EEC8-776E-47B0-8546-01CFE9593F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1" y="760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4" name="Line 66">
                <a:extLst>
                  <a:ext uri="{FF2B5EF4-FFF2-40B4-BE49-F238E27FC236}">
                    <a16:creationId xmlns:a16="http://schemas.microsoft.com/office/drawing/2014/main" id="{2DEF5A75-BB40-4285-9E0D-BFAEF4C78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19" y="74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5" name="Line 67">
                <a:extLst>
                  <a:ext uri="{FF2B5EF4-FFF2-40B4-BE49-F238E27FC236}">
                    <a16:creationId xmlns:a16="http://schemas.microsoft.com/office/drawing/2014/main" id="{060C842A-E2C0-4D44-B1C7-4D825CB660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2" y="775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6" name="Line 68">
                <a:extLst>
                  <a:ext uri="{FF2B5EF4-FFF2-40B4-BE49-F238E27FC236}">
                    <a16:creationId xmlns:a16="http://schemas.microsoft.com/office/drawing/2014/main" id="{71DA0998-168B-4FAE-87A5-C03A8FABFD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1" y="75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7" name="Line 69">
                <a:extLst>
                  <a:ext uri="{FF2B5EF4-FFF2-40B4-BE49-F238E27FC236}">
                    <a16:creationId xmlns:a16="http://schemas.microsoft.com/office/drawing/2014/main" id="{CE0264CB-2E13-4092-9D6D-92CCF56372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6" y="782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8" name="Line 70">
                <a:extLst>
                  <a:ext uri="{FF2B5EF4-FFF2-40B4-BE49-F238E27FC236}">
                    <a16:creationId xmlns:a16="http://schemas.microsoft.com/office/drawing/2014/main" id="{3F800F9F-6D08-4E55-AC91-98E00589E7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5" y="76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9" name="Line 71">
                <a:extLst>
                  <a:ext uri="{FF2B5EF4-FFF2-40B4-BE49-F238E27FC236}">
                    <a16:creationId xmlns:a16="http://schemas.microsoft.com/office/drawing/2014/main" id="{07467C3C-28A0-4832-89CB-E1DDE2BD67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9" y="78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0" name="Line 72">
                <a:extLst>
                  <a:ext uri="{FF2B5EF4-FFF2-40B4-BE49-F238E27FC236}">
                    <a16:creationId xmlns:a16="http://schemas.microsoft.com/office/drawing/2014/main" id="{BD150C99-3CE6-4537-A6DF-05C09B5282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8" y="76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1" name="Line 73">
                <a:extLst>
                  <a:ext uri="{FF2B5EF4-FFF2-40B4-BE49-F238E27FC236}">
                    <a16:creationId xmlns:a16="http://schemas.microsoft.com/office/drawing/2014/main" id="{C1FB67ED-D51D-4D28-A0EF-80FC0D022F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7" y="79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2" name="Line 74">
                <a:extLst>
                  <a:ext uri="{FF2B5EF4-FFF2-40B4-BE49-F238E27FC236}">
                    <a16:creationId xmlns:a16="http://schemas.microsoft.com/office/drawing/2014/main" id="{C409E22D-CD0B-462E-A25B-97DB5A5EA6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46" y="771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3" name="Line 75">
                <a:extLst>
                  <a:ext uri="{FF2B5EF4-FFF2-40B4-BE49-F238E27FC236}">
                    <a16:creationId xmlns:a16="http://schemas.microsoft.com/office/drawing/2014/main" id="{1A6F347F-3F9A-4171-918E-6617FE8760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8" y="80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4" name="Line 76">
                <a:extLst>
                  <a:ext uri="{FF2B5EF4-FFF2-40B4-BE49-F238E27FC236}">
                    <a16:creationId xmlns:a16="http://schemas.microsoft.com/office/drawing/2014/main" id="{469C2D0C-684F-474D-BBF2-0AC475CED1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57" y="78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5" name="Line 77">
                <a:extLst>
                  <a:ext uri="{FF2B5EF4-FFF2-40B4-BE49-F238E27FC236}">
                    <a16:creationId xmlns:a16="http://schemas.microsoft.com/office/drawing/2014/main" id="{937A7274-BBF6-4188-A86C-934F4CEBC0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2" y="80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6" name="Line 78">
                <a:extLst>
                  <a:ext uri="{FF2B5EF4-FFF2-40B4-BE49-F238E27FC236}">
                    <a16:creationId xmlns:a16="http://schemas.microsoft.com/office/drawing/2014/main" id="{1975C4DE-BC06-444A-B331-8C87C37A64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1" y="79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7" name="Line 79">
                <a:extLst>
                  <a:ext uri="{FF2B5EF4-FFF2-40B4-BE49-F238E27FC236}">
                    <a16:creationId xmlns:a16="http://schemas.microsoft.com/office/drawing/2014/main" id="{2F98E58C-CC1A-4E55-834F-802DFEE81A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80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8" name="Line 80">
                <a:extLst>
                  <a:ext uri="{FF2B5EF4-FFF2-40B4-BE49-F238E27FC236}">
                    <a16:creationId xmlns:a16="http://schemas.microsoft.com/office/drawing/2014/main" id="{FDD43858-2B8E-49AF-BB3B-65946A0DDF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9" y="79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9" name="Line 81">
                <a:extLst>
                  <a:ext uri="{FF2B5EF4-FFF2-40B4-BE49-F238E27FC236}">
                    <a16:creationId xmlns:a16="http://schemas.microsoft.com/office/drawing/2014/main" id="{EFB252B1-871D-42F2-92CC-592636B56B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820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0" name="Line 82">
                <a:extLst>
                  <a:ext uri="{FF2B5EF4-FFF2-40B4-BE49-F238E27FC236}">
                    <a16:creationId xmlns:a16="http://schemas.microsoft.com/office/drawing/2014/main" id="{B9B43196-F5AE-4AF0-9BCD-CD850A67BC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72" y="80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1" name="Line 83">
                <a:extLst>
                  <a:ext uri="{FF2B5EF4-FFF2-40B4-BE49-F238E27FC236}">
                    <a16:creationId xmlns:a16="http://schemas.microsoft.com/office/drawing/2014/main" id="{E963AD4A-ED45-4C15-A19E-775CED9716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3" y="82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2" name="Line 84">
                <a:extLst>
                  <a:ext uri="{FF2B5EF4-FFF2-40B4-BE49-F238E27FC236}">
                    <a16:creationId xmlns:a16="http://schemas.microsoft.com/office/drawing/2014/main" id="{322EE361-E41A-4A23-82BD-183771E6E9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72" y="80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3" name="Line 85">
                <a:extLst>
                  <a:ext uri="{FF2B5EF4-FFF2-40B4-BE49-F238E27FC236}">
                    <a16:creationId xmlns:a16="http://schemas.microsoft.com/office/drawing/2014/main" id="{84344D08-6B56-415E-B6EF-043BFC5159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1" y="83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4" name="Line 86">
                <a:extLst>
                  <a:ext uri="{FF2B5EF4-FFF2-40B4-BE49-F238E27FC236}">
                    <a16:creationId xmlns:a16="http://schemas.microsoft.com/office/drawing/2014/main" id="{86504B0D-2A82-4BAE-8D35-6B5F18EB01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0" y="820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5" name="Line 87">
                <a:extLst>
                  <a:ext uri="{FF2B5EF4-FFF2-40B4-BE49-F238E27FC236}">
                    <a16:creationId xmlns:a16="http://schemas.microsoft.com/office/drawing/2014/main" id="{2D35C7A4-4197-4E35-81E5-CFFF5421A3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2" y="87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6" name="Line 88">
                <a:extLst>
                  <a:ext uri="{FF2B5EF4-FFF2-40B4-BE49-F238E27FC236}">
                    <a16:creationId xmlns:a16="http://schemas.microsoft.com/office/drawing/2014/main" id="{F28E0599-E29C-4EFE-81F9-CF8AB82A7D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91" y="85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7" name="Line 89">
                <a:extLst>
                  <a:ext uri="{FF2B5EF4-FFF2-40B4-BE49-F238E27FC236}">
                    <a16:creationId xmlns:a16="http://schemas.microsoft.com/office/drawing/2014/main" id="{22BB5747-1816-46F1-9187-D67313BE1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2" y="87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8" name="Line 90">
                <a:extLst>
                  <a:ext uri="{FF2B5EF4-FFF2-40B4-BE49-F238E27FC236}">
                    <a16:creationId xmlns:a16="http://schemas.microsoft.com/office/drawing/2014/main" id="{FD6E7F15-8150-42FC-849A-3A28EFCA38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91" y="85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9" name="Line 91">
                <a:extLst>
                  <a:ext uri="{FF2B5EF4-FFF2-40B4-BE49-F238E27FC236}">
                    <a16:creationId xmlns:a16="http://schemas.microsoft.com/office/drawing/2014/main" id="{AF491F17-C8B0-4ED2-840C-4086928C88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881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0" name="Line 92">
                <a:extLst>
                  <a:ext uri="{FF2B5EF4-FFF2-40B4-BE49-F238E27FC236}">
                    <a16:creationId xmlns:a16="http://schemas.microsoft.com/office/drawing/2014/main" id="{2307826F-9391-41BE-B1B7-9546998992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06" y="862"/>
                <a:ext cx="0" cy="41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1" name="Line 93">
                <a:extLst>
                  <a:ext uri="{FF2B5EF4-FFF2-40B4-BE49-F238E27FC236}">
                    <a16:creationId xmlns:a16="http://schemas.microsoft.com/office/drawing/2014/main" id="{D0D9E133-C00C-4320-91A3-8FFB246AFF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91" y="89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2" name="Line 94">
                <a:extLst>
                  <a:ext uri="{FF2B5EF4-FFF2-40B4-BE49-F238E27FC236}">
                    <a16:creationId xmlns:a16="http://schemas.microsoft.com/office/drawing/2014/main" id="{CA1DF880-24A7-48AB-BFBD-DE289AB53E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10" y="87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3" name="Line 95">
                <a:extLst>
                  <a:ext uri="{FF2B5EF4-FFF2-40B4-BE49-F238E27FC236}">
                    <a16:creationId xmlns:a16="http://schemas.microsoft.com/office/drawing/2014/main" id="{49176C5E-7BFE-45B9-B994-D16330DFBC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03" y="911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4" name="Line 96">
                <a:extLst>
                  <a:ext uri="{FF2B5EF4-FFF2-40B4-BE49-F238E27FC236}">
                    <a16:creationId xmlns:a16="http://schemas.microsoft.com/office/drawing/2014/main" id="{405DC620-8799-4F44-830E-F5A490C5B2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25" y="89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5" name="Line 97">
                <a:extLst>
                  <a:ext uri="{FF2B5EF4-FFF2-40B4-BE49-F238E27FC236}">
                    <a16:creationId xmlns:a16="http://schemas.microsoft.com/office/drawing/2014/main" id="{470C2740-1889-4EDE-B7BA-E11027DB4C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4" y="956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6" name="Line 98">
                <a:extLst>
                  <a:ext uri="{FF2B5EF4-FFF2-40B4-BE49-F238E27FC236}">
                    <a16:creationId xmlns:a16="http://schemas.microsoft.com/office/drawing/2014/main" id="{A0114461-7AFA-4CD9-BBD6-CF004C28A1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37" y="93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7" name="Line 99">
                <a:extLst>
                  <a:ext uri="{FF2B5EF4-FFF2-40B4-BE49-F238E27FC236}">
                    <a16:creationId xmlns:a16="http://schemas.microsoft.com/office/drawing/2014/main" id="{E5AF5B59-D3FF-4D14-8A3F-CD0B07AFCD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8" y="96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8" name="Line 100">
                <a:extLst>
                  <a:ext uri="{FF2B5EF4-FFF2-40B4-BE49-F238E27FC236}">
                    <a16:creationId xmlns:a16="http://schemas.microsoft.com/office/drawing/2014/main" id="{1F648ABB-F4F1-4AD8-8E92-7A68439D65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37" y="94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9" name="Line 101">
                <a:extLst>
                  <a:ext uri="{FF2B5EF4-FFF2-40B4-BE49-F238E27FC236}">
                    <a16:creationId xmlns:a16="http://schemas.microsoft.com/office/drawing/2014/main" id="{623F742E-B3FC-4856-8704-EDF9ADA9C2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9" y="96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0" name="Line 102">
                <a:extLst>
                  <a:ext uri="{FF2B5EF4-FFF2-40B4-BE49-F238E27FC236}">
                    <a16:creationId xmlns:a16="http://schemas.microsoft.com/office/drawing/2014/main" id="{EABB960A-6C2A-47F2-B364-AAC29F7F7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48" y="949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1" name="Line 103">
                <a:extLst>
                  <a:ext uri="{FF2B5EF4-FFF2-40B4-BE49-F238E27FC236}">
                    <a16:creationId xmlns:a16="http://schemas.microsoft.com/office/drawing/2014/main" id="{7C9730BE-8399-45D4-9202-2867BAD5D0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40" y="98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2" name="Line 104">
                <a:extLst>
                  <a:ext uri="{FF2B5EF4-FFF2-40B4-BE49-F238E27FC236}">
                    <a16:creationId xmlns:a16="http://schemas.microsoft.com/office/drawing/2014/main" id="{5B975E79-3E3C-4CF0-A7E8-A3C8DA592C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9" y="96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3" name="Line 105">
                <a:extLst>
                  <a:ext uri="{FF2B5EF4-FFF2-40B4-BE49-F238E27FC236}">
                    <a16:creationId xmlns:a16="http://schemas.microsoft.com/office/drawing/2014/main" id="{793A891C-4921-4740-9D83-66EAA4BB77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2" y="101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4" name="Line 106">
                <a:extLst>
                  <a:ext uri="{FF2B5EF4-FFF2-40B4-BE49-F238E27FC236}">
                    <a16:creationId xmlns:a16="http://schemas.microsoft.com/office/drawing/2014/main" id="{536AEDED-76A6-43CE-A3FE-A0A2AA82C5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71" y="99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5" name="Line 107">
                <a:extLst>
                  <a:ext uri="{FF2B5EF4-FFF2-40B4-BE49-F238E27FC236}">
                    <a16:creationId xmlns:a16="http://schemas.microsoft.com/office/drawing/2014/main" id="{05DD956F-3A08-4305-9126-AE6EAB9155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2" y="101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6" name="Line 108">
                <a:extLst>
                  <a:ext uri="{FF2B5EF4-FFF2-40B4-BE49-F238E27FC236}">
                    <a16:creationId xmlns:a16="http://schemas.microsoft.com/office/drawing/2014/main" id="{3BF093E4-370F-4BDE-817D-4DD2297EC1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71" y="99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7" name="Line 109">
                <a:extLst>
                  <a:ext uri="{FF2B5EF4-FFF2-40B4-BE49-F238E27FC236}">
                    <a16:creationId xmlns:a16="http://schemas.microsoft.com/office/drawing/2014/main" id="{58562B34-9B78-4973-947D-AEF5D2BE05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6" y="1013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8" name="Line 110">
                <a:extLst>
                  <a:ext uri="{FF2B5EF4-FFF2-40B4-BE49-F238E27FC236}">
                    <a16:creationId xmlns:a16="http://schemas.microsoft.com/office/drawing/2014/main" id="{B14D6262-2689-4A00-B687-9B8E7A9975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74" y="99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9" name="Line 111">
                <a:extLst>
                  <a:ext uri="{FF2B5EF4-FFF2-40B4-BE49-F238E27FC236}">
                    <a16:creationId xmlns:a16="http://schemas.microsoft.com/office/drawing/2014/main" id="{A6AB0F17-D83E-49CC-8125-EFF9AD4A56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9" y="102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0" name="Line 112">
                <a:extLst>
                  <a:ext uri="{FF2B5EF4-FFF2-40B4-BE49-F238E27FC236}">
                    <a16:creationId xmlns:a16="http://schemas.microsoft.com/office/drawing/2014/main" id="{AB59234E-45F8-4E45-A8D4-AB604BA2CE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78" y="998"/>
                <a:ext cx="0" cy="41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1" name="Line 113">
                <a:extLst>
                  <a:ext uri="{FF2B5EF4-FFF2-40B4-BE49-F238E27FC236}">
                    <a16:creationId xmlns:a16="http://schemas.microsoft.com/office/drawing/2014/main" id="{087D502A-6DE1-4BBD-B2F2-46AF41442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3" y="102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2" name="Line 114">
                <a:extLst>
                  <a:ext uri="{FF2B5EF4-FFF2-40B4-BE49-F238E27FC236}">
                    <a16:creationId xmlns:a16="http://schemas.microsoft.com/office/drawing/2014/main" id="{9AE4AD18-FBB5-467C-B55E-5D7E62510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82" y="100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3" name="Line 115">
                <a:extLst>
                  <a:ext uri="{FF2B5EF4-FFF2-40B4-BE49-F238E27FC236}">
                    <a16:creationId xmlns:a16="http://schemas.microsoft.com/office/drawing/2014/main" id="{FC919E53-6812-4385-A61A-0D41334EC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3" y="102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4" name="Line 116">
                <a:extLst>
                  <a:ext uri="{FF2B5EF4-FFF2-40B4-BE49-F238E27FC236}">
                    <a16:creationId xmlns:a16="http://schemas.microsoft.com/office/drawing/2014/main" id="{86DCD1ED-753F-43FC-9E29-427755C6CD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82" y="100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5" name="Line 117">
                <a:extLst>
                  <a:ext uri="{FF2B5EF4-FFF2-40B4-BE49-F238E27FC236}">
                    <a16:creationId xmlns:a16="http://schemas.microsoft.com/office/drawing/2014/main" id="{CDC3AC18-D513-449A-A6CD-F7055F5BB0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3" y="106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6" name="Line 118">
                <a:extLst>
                  <a:ext uri="{FF2B5EF4-FFF2-40B4-BE49-F238E27FC236}">
                    <a16:creationId xmlns:a16="http://schemas.microsoft.com/office/drawing/2014/main" id="{DBCA63A3-3D23-41DB-86D0-C464BE858F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12" y="104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7" name="Line 119">
                <a:extLst>
                  <a:ext uri="{FF2B5EF4-FFF2-40B4-BE49-F238E27FC236}">
                    <a16:creationId xmlns:a16="http://schemas.microsoft.com/office/drawing/2014/main" id="{F30204BA-FE9A-437B-8C73-23C1375F73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1" y="111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8" name="Line 120">
                <a:extLst>
                  <a:ext uri="{FF2B5EF4-FFF2-40B4-BE49-F238E27FC236}">
                    <a16:creationId xmlns:a16="http://schemas.microsoft.com/office/drawing/2014/main" id="{3E8A45E1-1D6B-4DA6-A5AA-B7E0B4C0B5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50" y="110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9" name="Line 121">
                <a:extLst>
                  <a:ext uri="{FF2B5EF4-FFF2-40B4-BE49-F238E27FC236}">
                    <a16:creationId xmlns:a16="http://schemas.microsoft.com/office/drawing/2014/main" id="{169A9CA2-DD2A-4EBC-AD23-BB0A26508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61" y="113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0" name="Line 122">
                <a:extLst>
                  <a:ext uri="{FF2B5EF4-FFF2-40B4-BE49-F238E27FC236}">
                    <a16:creationId xmlns:a16="http://schemas.microsoft.com/office/drawing/2014/main" id="{294D42AE-295B-4CA7-A1A7-70F4708AA8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80" y="111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1" name="Line 123">
                <a:extLst>
                  <a:ext uri="{FF2B5EF4-FFF2-40B4-BE49-F238E27FC236}">
                    <a16:creationId xmlns:a16="http://schemas.microsoft.com/office/drawing/2014/main" id="{9FDDCF15-650D-4D7A-B815-397C300AE8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65" y="113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2" name="Line 124">
                <a:extLst>
                  <a:ext uri="{FF2B5EF4-FFF2-40B4-BE49-F238E27FC236}">
                    <a16:creationId xmlns:a16="http://schemas.microsoft.com/office/drawing/2014/main" id="{AA861093-F95D-4AAC-95CA-C7A76682BD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84" y="111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3" name="Line 125">
                <a:extLst>
                  <a:ext uri="{FF2B5EF4-FFF2-40B4-BE49-F238E27FC236}">
                    <a16:creationId xmlns:a16="http://schemas.microsoft.com/office/drawing/2014/main" id="{D4D30FB2-59F2-4FFD-9DD6-A8C1083C52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113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4" name="Line 126">
                <a:extLst>
                  <a:ext uri="{FF2B5EF4-FFF2-40B4-BE49-F238E27FC236}">
                    <a16:creationId xmlns:a16="http://schemas.microsoft.com/office/drawing/2014/main" id="{F99E2B35-C3D2-43D4-9E82-DBDEF16059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99" y="111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5" name="Line 127">
                <a:extLst>
                  <a:ext uri="{FF2B5EF4-FFF2-40B4-BE49-F238E27FC236}">
                    <a16:creationId xmlns:a16="http://schemas.microsoft.com/office/drawing/2014/main" id="{BDF25B46-20C4-4C30-93A7-4716E52246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4" y="113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6" name="Line 128">
                <a:extLst>
                  <a:ext uri="{FF2B5EF4-FFF2-40B4-BE49-F238E27FC236}">
                    <a16:creationId xmlns:a16="http://schemas.microsoft.com/office/drawing/2014/main" id="{B8EE7357-823E-4822-9C35-74CA130D4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3" y="111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7" name="Line 129">
                <a:extLst>
                  <a:ext uri="{FF2B5EF4-FFF2-40B4-BE49-F238E27FC236}">
                    <a16:creationId xmlns:a16="http://schemas.microsoft.com/office/drawing/2014/main" id="{DCCE5F14-DEA7-42AF-A830-F79BBA37C1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95" y="114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8" name="Line 130">
                <a:extLst>
                  <a:ext uri="{FF2B5EF4-FFF2-40B4-BE49-F238E27FC236}">
                    <a16:creationId xmlns:a16="http://schemas.microsoft.com/office/drawing/2014/main" id="{D073DE45-D56B-435B-B061-B3E032A70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14" y="112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9" name="Line 131">
                <a:extLst>
                  <a:ext uri="{FF2B5EF4-FFF2-40B4-BE49-F238E27FC236}">
                    <a16:creationId xmlns:a16="http://schemas.microsoft.com/office/drawing/2014/main" id="{8A6BF1AD-4F48-49A2-8399-B8E5975945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99" y="114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0" name="Line 132">
                <a:extLst>
                  <a:ext uri="{FF2B5EF4-FFF2-40B4-BE49-F238E27FC236}">
                    <a16:creationId xmlns:a16="http://schemas.microsoft.com/office/drawing/2014/main" id="{AD039B79-B7E3-45DF-86A9-AE56AEC474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18" y="113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1" name="Line 133">
                <a:extLst>
                  <a:ext uri="{FF2B5EF4-FFF2-40B4-BE49-F238E27FC236}">
                    <a16:creationId xmlns:a16="http://schemas.microsoft.com/office/drawing/2014/main" id="{7930F680-054C-427F-9049-79A580AF8C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8" y="117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2" name="Line 134">
                <a:extLst>
                  <a:ext uri="{FF2B5EF4-FFF2-40B4-BE49-F238E27FC236}">
                    <a16:creationId xmlns:a16="http://schemas.microsoft.com/office/drawing/2014/main" id="{65D11CF7-C9A7-4A1F-BD6F-EB7A35E5EE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37" y="115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3" name="Line 135">
                <a:extLst>
                  <a:ext uri="{FF2B5EF4-FFF2-40B4-BE49-F238E27FC236}">
                    <a16:creationId xmlns:a16="http://schemas.microsoft.com/office/drawing/2014/main" id="{1F4CA939-FF34-4C27-99CA-92116A8A57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9" y="118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4" name="Line 136">
                <a:extLst>
                  <a:ext uri="{FF2B5EF4-FFF2-40B4-BE49-F238E27FC236}">
                    <a16:creationId xmlns:a16="http://schemas.microsoft.com/office/drawing/2014/main" id="{92287D2A-8AE9-4050-A519-A7A85E628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48" y="116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5" name="Line 137">
                <a:extLst>
                  <a:ext uri="{FF2B5EF4-FFF2-40B4-BE49-F238E27FC236}">
                    <a16:creationId xmlns:a16="http://schemas.microsoft.com/office/drawing/2014/main" id="{1361308E-B07B-4D07-A3CC-5409CAD28E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3" y="120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6" name="Line 138">
                <a:extLst>
                  <a:ext uri="{FF2B5EF4-FFF2-40B4-BE49-F238E27FC236}">
                    <a16:creationId xmlns:a16="http://schemas.microsoft.com/office/drawing/2014/main" id="{F3110E99-2952-4A89-BD73-2A8A72002A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52" y="1191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7" name="Line 139">
                <a:extLst>
                  <a:ext uri="{FF2B5EF4-FFF2-40B4-BE49-F238E27FC236}">
                    <a16:creationId xmlns:a16="http://schemas.microsoft.com/office/drawing/2014/main" id="{F3201A03-DC9D-4175-ACE3-CEEA2DEA6F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7" y="121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8" name="Line 140">
                <a:extLst>
                  <a:ext uri="{FF2B5EF4-FFF2-40B4-BE49-F238E27FC236}">
                    <a16:creationId xmlns:a16="http://schemas.microsoft.com/office/drawing/2014/main" id="{F90A22EA-9667-4732-88C3-ACBB6DFB3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56" y="1194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9" name="Line 141">
                <a:extLst>
                  <a:ext uri="{FF2B5EF4-FFF2-40B4-BE49-F238E27FC236}">
                    <a16:creationId xmlns:a16="http://schemas.microsoft.com/office/drawing/2014/main" id="{189547AE-C66A-496B-8010-4684C5351E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5" y="1217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0" name="Line 142">
                <a:extLst>
                  <a:ext uri="{FF2B5EF4-FFF2-40B4-BE49-F238E27FC236}">
                    <a16:creationId xmlns:a16="http://schemas.microsoft.com/office/drawing/2014/main" id="{B261CFE4-4F43-4CFF-8599-1AD327EE8D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63" y="1194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1" name="Line 143">
                <a:extLst>
                  <a:ext uri="{FF2B5EF4-FFF2-40B4-BE49-F238E27FC236}">
                    <a16:creationId xmlns:a16="http://schemas.microsoft.com/office/drawing/2014/main" id="{F196C238-1DB7-4C7B-A545-66E8BA65E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56" y="121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2" name="Line 144">
                <a:extLst>
                  <a:ext uri="{FF2B5EF4-FFF2-40B4-BE49-F238E27FC236}">
                    <a16:creationId xmlns:a16="http://schemas.microsoft.com/office/drawing/2014/main" id="{47030B44-FA07-4821-B114-02D9391E39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5" y="1194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3" name="Line 145">
                <a:extLst>
                  <a:ext uri="{FF2B5EF4-FFF2-40B4-BE49-F238E27FC236}">
                    <a16:creationId xmlns:a16="http://schemas.microsoft.com/office/drawing/2014/main" id="{95ECF01B-D8ED-4013-8B0A-AC96A5C7EA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56" y="1221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4" name="Line 146">
                <a:extLst>
                  <a:ext uri="{FF2B5EF4-FFF2-40B4-BE49-F238E27FC236}">
                    <a16:creationId xmlns:a16="http://schemas.microsoft.com/office/drawing/2014/main" id="{18C0582D-6BDA-4DD6-9173-AB2B4D8381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5" y="120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5" name="Line 147">
                <a:extLst>
                  <a:ext uri="{FF2B5EF4-FFF2-40B4-BE49-F238E27FC236}">
                    <a16:creationId xmlns:a16="http://schemas.microsoft.com/office/drawing/2014/main" id="{496EF1F3-7AF8-41E8-8BC5-0F15AC393B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7" y="1232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6" name="Line 148">
                <a:extLst>
                  <a:ext uri="{FF2B5EF4-FFF2-40B4-BE49-F238E27FC236}">
                    <a16:creationId xmlns:a16="http://schemas.microsoft.com/office/drawing/2014/main" id="{2C130EFE-DE82-4616-B7D1-C227ED1C5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6" y="121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7" name="Line 149">
                <a:extLst>
                  <a:ext uri="{FF2B5EF4-FFF2-40B4-BE49-F238E27FC236}">
                    <a16:creationId xmlns:a16="http://schemas.microsoft.com/office/drawing/2014/main" id="{C6883D55-C7DE-44F8-BE03-EBEC1FABBB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5" y="124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8" name="Line 150">
                <a:extLst>
                  <a:ext uri="{FF2B5EF4-FFF2-40B4-BE49-F238E27FC236}">
                    <a16:creationId xmlns:a16="http://schemas.microsoft.com/office/drawing/2014/main" id="{1B1DFEB7-8A93-4BB0-8E4E-1F2C344B4F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94" y="122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9" name="Line 151">
                <a:extLst>
                  <a:ext uri="{FF2B5EF4-FFF2-40B4-BE49-F238E27FC236}">
                    <a16:creationId xmlns:a16="http://schemas.microsoft.com/office/drawing/2014/main" id="{53345EE7-F98C-4A24-8689-7158ED6DD4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5" y="124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0" name="Line 152">
                <a:extLst>
                  <a:ext uri="{FF2B5EF4-FFF2-40B4-BE49-F238E27FC236}">
                    <a16:creationId xmlns:a16="http://schemas.microsoft.com/office/drawing/2014/main" id="{E80FF428-EFEF-4FA6-90F7-D3535D6849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94" y="122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1" name="Line 153">
                <a:extLst>
                  <a:ext uri="{FF2B5EF4-FFF2-40B4-BE49-F238E27FC236}">
                    <a16:creationId xmlns:a16="http://schemas.microsoft.com/office/drawing/2014/main" id="{C8CADE17-D93E-4791-B1B7-314F74E451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6" y="1240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2" name="Line 154">
                <a:extLst>
                  <a:ext uri="{FF2B5EF4-FFF2-40B4-BE49-F238E27FC236}">
                    <a16:creationId xmlns:a16="http://schemas.microsoft.com/office/drawing/2014/main" id="{21622F54-4C19-41A0-81F8-BA929D7844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09" y="122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3" name="Line 155">
                <a:extLst>
                  <a:ext uri="{FF2B5EF4-FFF2-40B4-BE49-F238E27FC236}">
                    <a16:creationId xmlns:a16="http://schemas.microsoft.com/office/drawing/2014/main" id="{4E4A4981-DA38-44C9-8E1B-B53A32C27A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8" y="126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4" name="Line 156">
                <a:extLst>
                  <a:ext uri="{FF2B5EF4-FFF2-40B4-BE49-F238E27FC236}">
                    <a16:creationId xmlns:a16="http://schemas.microsoft.com/office/drawing/2014/main" id="{710E9638-2F0C-41FE-9A6E-48138E8AA1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7" y="124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5" name="Line 157">
                <a:extLst>
                  <a:ext uri="{FF2B5EF4-FFF2-40B4-BE49-F238E27FC236}">
                    <a16:creationId xmlns:a16="http://schemas.microsoft.com/office/drawing/2014/main" id="{871074B8-3A06-4C3D-8C05-3882808A5A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1" y="126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6" name="Line 158">
                <a:extLst>
                  <a:ext uri="{FF2B5EF4-FFF2-40B4-BE49-F238E27FC236}">
                    <a16:creationId xmlns:a16="http://schemas.microsoft.com/office/drawing/2014/main" id="{9DD6DEBA-19D1-45C4-9E52-7C714B0C3B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50" y="124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7" name="Line 159">
                <a:extLst>
                  <a:ext uri="{FF2B5EF4-FFF2-40B4-BE49-F238E27FC236}">
                    <a16:creationId xmlns:a16="http://schemas.microsoft.com/office/drawing/2014/main" id="{7C44B6DC-3427-4E4A-9051-D6A3B97AD9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1" y="127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8" name="Line 160">
                <a:extLst>
                  <a:ext uri="{FF2B5EF4-FFF2-40B4-BE49-F238E27FC236}">
                    <a16:creationId xmlns:a16="http://schemas.microsoft.com/office/drawing/2014/main" id="{FA9E1AC1-B4CA-459C-8839-22742D25CB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50" y="125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9" name="Line 161">
                <a:extLst>
                  <a:ext uri="{FF2B5EF4-FFF2-40B4-BE49-F238E27FC236}">
                    <a16:creationId xmlns:a16="http://schemas.microsoft.com/office/drawing/2014/main" id="{ACBB11A9-AEF3-4BE9-8CE0-85A3ADE36B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5" y="128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0" name="Line 162">
                <a:extLst>
                  <a:ext uri="{FF2B5EF4-FFF2-40B4-BE49-F238E27FC236}">
                    <a16:creationId xmlns:a16="http://schemas.microsoft.com/office/drawing/2014/main" id="{C7ADF3A7-2F97-4F85-AB06-222FF55679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54" y="1262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1" name="Line 163">
                <a:extLst>
                  <a:ext uri="{FF2B5EF4-FFF2-40B4-BE49-F238E27FC236}">
                    <a16:creationId xmlns:a16="http://schemas.microsoft.com/office/drawing/2014/main" id="{025EB50E-6A84-4841-BE90-7891772805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3" y="130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2" name="Line 164">
                <a:extLst>
                  <a:ext uri="{FF2B5EF4-FFF2-40B4-BE49-F238E27FC236}">
                    <a16:creationId xmlns:a16="http://schemas.microsoft.com/office/drawing/2014/main" id="{80BA3E19-9BC3-4A11-81DA-181844B55A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62" y="128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3" name="Line 165">
                <a:extLst>
                  <a:ext uri="{FF2B5EF4-FFF2-40B4-BE49-F238E27FC236}">
                    <a16:creationId xmlns:a16="http://schemas.microsoft.com/office/drawing/2014/main" id="{A5F007BF-10A7-40F2-AB10-E55A5B9DD0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7" y="1315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4" name="Line 166">
                <a:extLst>
                  <a:ext uri="{FF2B5EF4-FFF2-40B4-BE49-F238E27FC236}">
                    <a16:creationId xmlns:a16="http://schemas.microsoft.com/office/drawing/2014/main" id="{F3487040-52D8-4672-B486-221D71E380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66" y="129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5" name="Line 167">
                <a:extLst>
                  <a:ext uri="{FF2B5EF4-FFF2-40B4-BE49-F238E27FC236}">
                    <a16:creationId xmlns:a16="http://schemas.microsoft.com/office/drawing/2014/main" id="{7AC77B91-4705-4AA2-A6F1-BFCC3E8246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3" y="131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6" name="Line 168">
                <a:extLst>
                  <a:ext uri="{FF2B5EF4-FFF2-40B4-BE49-F238E27FC236}">
                    <a16:creationId xmlns:a16="http://schemas.microsoft.com/office/drawing/2014/main" id="{D8B01B80-DD17-4629-8734-63B8045A58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92" y="129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7" name="Line 169">
                <a:extLst>
                  <a:ext uri="{FF2B5EF4-FFF2-40B4-BE49-F238E27FC236}">
                    <a16:creationId xmlns:a16="http://schemas.microsoft.com/office/drawing/2014/main" id="{95E3C420-81D8-47CA-917B-579A26A1F3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7" y="131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8" name="Line 170">
                <a:extLst>
                  <a:ext uri="{FF2B5EF4-FFF2-40B4-BE49-F238E27FC236}">
                    <a16:creationId xmlns:a16="http://schemas.microsoft.com/office/drawing/2014/main" id="{D5B5CCF9-1F85-4787-933E-76744A19E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96" y="129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9" name="Line 171">
                <a:extLst>
                  <a:ext uri="{FF2B5EF4-FFF2-40B4-BE49-F238E27FC236}">
                    <a16:creationId xmlns:a16="http://schemas.microsoft.com/office/drawing/2014/main" id="{1B219D82-EE2A-40FE-AEC4-9496466BDA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0" y="1361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0" name="Line 172">
                <a:extLst>
                  <a:ext uri="{FF2B5EF4-FFF2-40B4-BE49-F238E27FC236}">
                    <a16:creationId xmlns:a16="http://schemas.microsoft.com/office/drawing/2014/main" id="{95335919-7242-45AF-93A4-F626965C01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18" y="1338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1" name="Line 173">
                <a:extLst>
                  <a:ext uri="{FF2B5EF4-FFF2-40B4-BE49-F238E27FC236}">
                    <a16:creationId xmlns:a16="http://schemas.microsoft.com/office/drawing/2014/main" id="{C2EB54AA-13C5-4A18-BD13-C68ABC6019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1" y="138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2" name="Line 174">
                <a:extLst>
                  <a:ext uri="{FF2B5EF4-FFF2-40B4-BE49-F238E27FC236}">
                    <a16:creationId xmlns:a16="http://schemas.microsoft.com/office/drawing/2014/main" id="{BB9DEF01-AABC-4BE3-98B9-71375B05DC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60" y="136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3" name="Line 175">
                <a:extLst>
                  <a:ext uri="{FF2B5EF4-FFF2-40B4-BE49-F238E27FC236}">
                    <a16:creationId xmlns:a16="http://schemas.microsoft.com/office/drawing/2014/main" id="{35AD1ED7-F304-4826-A59D-14E94D75BB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1" y="1387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4" name="Line 176">
                <a:extLst>
                  <a:ext uri="{FF2B5EF4-FFF2-40B4-BE49-F238E27FC236}">
                    <a16:creationId xmlns:a16="http://schemas.microsoft.com/office/drawing/2014/main" id="{41BBB99E-A524-45B8-8607-8E36E35267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64" y="136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5" name="Line 177">
                <a:extLst>
                  <a:ext uri="{FF2B5EF4-FFF2-40B4-BE49-F238E27FC236}">
                    <a16:creationId xmlns:a16="http://schemas.microsoft.com/office/drawing/2014/main" id="{33225DEA-E223-4DC2-9F1B-C4C31C8854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9" y="1387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6" name="Line 178">
                <a:extLst>
                  <a:ext uri="{FF2B5EF4-FFF2-40B4-BE49-F238E27FC236}">
                    <a16:creationId xmlns:a16="http://schemas.microsoft.com/office/drawing/2014/main" id="{06663F85-F9D7-4F00-A935-76920389E0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68" y="136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7" name="Line 179">
                <a:extLst>
                  <a:ext uri="{FF2B5EF4-FFF2-40B4-BE49-F238E27FC236}">
                    <a16:creationId xmlns:a16="http://schemas.microsoft.com/office/drawing/2014/main" id="{DD8161C9-025E-485C-BB54-8277DFEF1D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02" y="1417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8" name="Line 180">
                <a:extLst>
                  <a:ext uri="{FF2B5EF4-FFF2-40B4-BE49-F238E27FC236}">
                    <a16:creationId xmlns:a16="http://schemas.microsoft.com/office/drawing/2014/main" id="{CC2A3BF8-58E6-442B-82F8-CD87C9E528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21" y="1398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9" name="Line 181">
                <a:extLst>
                  <a:ext uri="{FF2B5EF4-FFF2-40B4-BE49-F238E27FC236}">
                    <a16:creationId xmlns:a16="http://schemas.microsoft.com/office/drawing/2014/main" id="{66244EB5-7135-456C-A41B-E544B3353C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9" y="1417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0" name="Line 182">
                <a:extLst>
                  <a:ext uri="{FF2B5EF4-FFF2-40B4-BE49-F238E27FC236}">
                    <a16:creationId xmlns:a16="http://schemas.microsoft.com/office/drawing/2014/main" id="{9497CCF0-CE6F-4208-AF24-2BAE2EEC80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58" y="1398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1" name="Line 183">
                <a:extLst>
                  <a:ext uri="{FF2B5EF4-FFF2-40B4-BE49-F238E27FC236}">
                    <a16:creationId xmlns:a16="http://schemas.microsoft.com/office/drawing/2014/main" id="{A1475EE1-BCBD-4331-BCD7-A087F1CDC0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7" y="1451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2" name="Line 184">
                <a:extLst>
                  <a:ext uri="{FF2B5EF4-FFF2-40B4-BE49-F238E27FC236}">
                    <a16:creationId xmlns:a16="http://schemas.microsoft.com/office/drawing/2014/main" id="{30A4AEE4-F351-447F-9744-8B64D415FC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0" y="143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3" name="Line 185">
                <a:extLst>
                  <a:ext uri="{FF2B5EF4-FFF2-40B4-BE49-F238E27FC236}">
                    <a16:creationId xmlns:a16="http://schemas.microsoft.com/office/drawing/2014/main" id="{AACC52DA-D1B1-4E98-AB5C-404E7B629C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9" y="1451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4" name="Line 186">
                <a:extLst>
                  <a:ext uri="{FF2B5EF4-FFF2-40B4-BE49-F238E27FC236}">
                    <a16:creationId xmlns:a16="http://schemas.microsoft.com/office/drawing/2014/main" id="{4D4DF7E1-9F37-4B7C-A777-18A2CC827B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7" y="143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5" name="Line 187">
                <a:extLst>
                  <a:ext uri="{FF2B5EF4-FFF2-40B4-BE49-F238E27FC236}">
                    <a16:creationId xmlns:a16="http://schemas.microsoft.com/office/drawing/2014/main" id="{D727229A-93E8-4AE4-A4B1-10332A1DB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6" y="145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6" name="Line 188">
                <a:extLst>
                  <a:ext uri="{FF2B5EF4-FFF2-40B4-BE49-F238E27FC236}">
                    <a16:creationId xmlns:a16="http://schemas.microsoft.com/office/drawing/2014/main" id="{949D240B-6AD3-4282-A05C-835AFCCDB6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15" y="143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7" name="Line 189">
                <a:extLst>
                  <a:ext uri="{FF2B5EF4-FFF2-40B4-BE49-F238E27FC236}">
                    <a16:creationId xmlns:a16="http://schemas.microsoft.com/office/drawing/2014/main" id="{DA390DFC-4EDD-4091-AE5F-4176AE2E3B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0" y="147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8" name="Line 190">
                <a:extLst>
                  <a:ext uri="{FF2B5EF4-FFF2-40B4-BE49-F238E27FC236}">
                    <a16:creationId xmlns:a16="http://schemas.microsoft.com/office/drawing/2014/main" id="{BB9991B6-DEE2-44A7-9FDB-DEE1BCF275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49" y="145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9" name="Line 191">
                <a:extLst>
                  <a:ext uri="{FF2B5EF4-FFF2-40B4-BE49-F238E27FC236}">
                    <a16:creationId xmlns:a16="http://schemas.microsoft.com/office/drawing/2014/main" id="{B61C0F15-13A5-44A8-B91F-37F3873CD4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9" y="147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0" name="Line 192">
                <a:extLst>
                  <a:ext uri="{FF2B5EF4-FFF2-40B4-BE49-F238E27FC236}">
                    <a16:creationId xmlns:a16="http://schemas.microsoft.com/office/drawing/2014/main" id="{24793346-223B-4562-A78F-E986F613BB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68" y="145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1" name="Line 193">
                <a:extLst>
                  <a:ext uri="{FF2B5EF4-FFF2-40B4-BE49-F238E27FC236}">
                    <a16:creationId xmlns:a16="http://schemas.microsoft.com/office/drawing/2014/main" id="{0EBD9679-0B14-4D21-A393-43463A0582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8" y="147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2" name="Line 194">
                <a:extLst>
                  <a:ext uri="{FF2B5EF4-FFF2-40B4-BE49-F238E27FC236}">
                    <a16:creationId xmlns:a16="http://schemas.microsoft.com/office/drawing/2014/main" id="{97154EC8-C166-44F0-8818-0389FDD1D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87" y="145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3" name="Line 195">
                <a:extLst>
                  <a:ext uri="{FF2B5EF4-FFF2-40B4-BE49-F238E27FC236}">
                    <a16:creationId xmlns:a16="http://schemas.microsoft.com/office/drawing/2014/main" id="{9D6D79D9-C5DF-42F1-93FC-5D1D886AF4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6" y="1489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4" name="Line 196">
                <a:extLst>
                  <a:ext uri="{FF2B5EF4-FFF2-40B4-BE49-F238E27FC236}">
                    <a16:creationId xmlns:a16="http://schemas.microsoft.com/office/drawing/2014/main" id="{E0F30B57-2608-4AD2-A98A-2D549C30F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25" y="147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5" name="Line 197">
                <a:extLst>
                  <a:ext uri="{FF2B5EF4-FFF2-40B4-BE49-F238E27FC236}">
                    <a16:creationId xmlns:a16="http://schemas.microsoft.com/office/drawing/2014/main" id="{AFDF9842-93A6-4C36-B853-868E0CB449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6" y="1569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6" name="Line 198">
                <a:extLst>
                  <a:ext uri="{FF2B5EF4-FFF2-40B4-BE49-F238E27FC236}">
                    <a16:creationId xmlns:a16="http://schemas.microsoft.com/office/drawing/2014/main" id="{349E7D16-027B-4CF7-8071-FABC878243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89" y="1550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7" name="Line 199">
                <a:extLst>
                  <a:ext uri="{FF2B5EF4-FFF2-40B4-BE49-F238E27FC236}">
                    <a16:creationId xmlns:a16="http://schemas.microsoft.com/office/drawing/2014/main" id="{1CAC3986-BA6B-4E45-975B-4ECE4EDFB5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0" y="156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8" name="Line 200">
                <a:extLst>
                  <a:ext uri="{FF2B5EF4-FFF2-40B4-BE49-F238E27FC236}">
                    <a16:creationId xmlns:a16="http://schemas.microsoft.com/office/drawing/2014/main" id="{71E468D4-92E8-4BDE-BEFE-1AE9C1D572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89" y="1550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9" name="Line 203">
                <a:extLst>
                  <a:ext uri="{FF2B5EF4-FFF2-40B4-BE49-F238E27FC236}">
                    <a16:creationId xmlns:a16="http://schemas.microsoft.com/office/drawing/2014/main" id="{52B545F9-B10F-402C-A77E-4838E0EB2A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5" y="159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30" name="Line 204">
                <a:extLst>
                  <a:ext uri="{FF2B5EF4-FFF2-40B4-BE49-F238E27FC236}">
                    <a16:creationId xmlns:a16="http://schemas.microsoft.com/office/drawing/2014/main" id="{DE56F55B-0C60-42CA-B90E-7B7ABEC94C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34" y="157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31" name="Line 201">
                <a:extLst>
                  <a:ext uri="{FF2B5EF4-FFF2-40B4-BE49-F238E27FC236}">
                    <a16:creationId xmlns:a16="http://schemas.microsoft.com/office/drawing/2014/main" id="{56937700-B722-4E76-B1CF-B480BEE750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6" y="1591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32" name="Line 202">
                <a:extLst>
                  <a:ext uri="{FF2B5EF4-FFF2-40B4-BE49-F238E27FC236}">
                    <a16:creationId xmlns:a16="http://schemas.microsoft.com/office/drawing/2014/main" id="{B50910B4-4388-4BB9-9747-BE6D366553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19" y="157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1265" name="Line 206">
              <a:extLst>
                <a:ext uri="{FF2B5EF4-FFF2-40B4-BE49-F238E27FC236}">
                  <a16:creationId xmlns:a16="http://schemas.microsoft.com/office/drawing/2014/main" id="{79FEABC2-FA6A-4393-BECA-5F07C2844C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7" y="1614"/>
              <a:ext cx="37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6" name="Line 207">
              <a:extLst>
                <a:ext uri="{FF2B5EF4-FFF2-40B4-BE49-F238E27FC236}">
                  <a16:creationId xmlns:a16="http://schemas.microsoft.com/office/drawing/2014/main" id="{64D23631-44F3-4937-8D1B-6418A3911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6" y="159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7" name="Line 208">
              <a:extLst>
                <a:ext uri="{FF2B5EF4-FFF2-40B4-BE49-F238E27FC236}">
                  <a16:creationId xmlns:a16="http://schemas.microsoft.com/office/drawing/2014/main" id="{4F38A100-F2DA-46FF-B8B1-DFE981099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6" y="1614"/>
              <a:ext cx="37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8" name="Line 209">
              <a:extLst>
                <a:ext uri="{FF2B5EF4-FFF2-40B4-BE49-F238E27FC236}">
                  <a16:creationId xmlns:a16="http://schemas.microsoft.com/office/drawing/2014/main" id="{D93D4EAF-C1F6-460F-B61C-84F727CE72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4" y="159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9" name="Line 210">
              <a:extLst>
                <a:ext uri="{FF2B5EF4-FFF2-40B4-BE49-F238E27FC236}">
                  <a16:creationId xmlns:a16="http://schemas.microsoft.com/office/drawing/2014/main" id="{3E2DA738-7C1B-4393-AB0D-829F164EC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1" y="1614"/>
              <a:ext cx="42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0" name="Line 211">
              <a:extLst>
                <a:ext uri="{FF2B5EF4-FFF2-40B4-BE49-F238E27FC236}">
                  <a16:creationId xmlns:a16="http://schemas.microsoft.com/office/drawing/2014/main" id="{D2A024B9-4CC2-4CEB-83AD-C50820A269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14" y="159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1" name="Line 212">
              <a:extLst>
                <a:ext uri="{FF2B5EF4-FFF2-40B4-BE49-F238E27FC236}">
                  <a16:creationId xmlns:a16="http://schemas.microsoft.com/office/drawing/2014/main" id="{8D198BC0-3D35-4710-A46B-F0394CA003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4" y="1644"/>
              <a:ext cx="41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2" name="Line 213">
              <a:extLst>
                <a:ext uri="{FF2B5EF4-FFF2-40B4-BE49-F238E27FC236}">
                  <a16:creationId xmlns:a16="http://schemas.microsoft.com/office/drawing/2014/main" id="{ED46A981-B457-42A4-807D-5AC05254FD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6" y="162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3" name="Line 214">
              <a:extLst>
                <a:ext uri="{FF2B5EF4-FFF2-40B4-BE49-F238E27FC236}">
                  <a16:creationId xmlns:a16="http://schemas.microsoft.com/office/drawing/2014/main" id="{8A8EF6FE-39D4-4B25-9133-CA1FC599EA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3" y="1644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4" name="Line 215">
              <a:extLst>
                <a:ext uri="{FF2B5EF4-FFF2-40B4-BE49-F238E27FC236}">
                  <a16:creationId xmlns:a16="http://schemas.microsoft.com/office/drawing/2014/main" id="{FA85A109-09F5-4484-8327-AD5B4C819F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2" y="162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5" name="Line 216">
              <a:extLst>
                <a:ext uri="{FF2B5EF4-FFF2-40B4-BE49-F238E27FC236}">
                  <a16:creationId xmlns:a16="http://schemas.microsoft.com/office/drawing/2014/main" id="{07A32A06-4A05-4162-B0BB-6B81C26C9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8" y="1739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6" name="Line 217">
              <a:extLst>
                <a:ext uri="{FF2B5EF4-FFF2-40B4-BE49-F238E27FC236}">
                  <a16:creationId xmlns:a16="http://schemas.microsoft.com/office/drawing/2014/main" id="{3EC802F1-CBA5-4442-B929-2EBFD5E4B0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7" y="1716"/>
              <a:ext cx="0" cy="4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7" name="Line 218">
              <a:extLst>
                <a:ext uri="{FF2B5EF4-FFF2-40B4-BE49-F238E27FC236}">
                  <a16:creationId xmlns:a16="http://schemas.microsoft.com/office/drawing/2014/main" id="{D13FF093-66C4-4B56-AC31-7B702B4C42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6" y="1739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8" name="Line 219">
              <a:extLst>
                <a:ext uri="{FF2B5EF4-FFF2-40B4-BE49-F238E27FC236}">
                  <a16:creationId xmlns:a16="http://schemas.microsoft.com/office/drawing/2014/main" id="{1393ED26-D716-41FF-9F4C-E95AC908F5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05" y="1716"/>
              <a:ext cx="0" cy="4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9" name="Line 220">
              <a:extLst>
                <a:ext uri="{FF2B5EF4-FFF2-40B4-BE49-F238E27FC236}">
                  <a16:creationId xmlns:a16="http://schemas.microsoft.com/office/drawing/2014/main" id="{ADCD736F-3767-4625-9840-319629C661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1739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0" name="Line 221">
              <a:extLst>
                <a:ext uri="{FF2B5EF4-FFF2-40B4-BE49-F238E27FC236}">
                  <a16:creationId xmlns:a16="http://schemas.microsoft.com/office/drawing/2014/main" id="{D6C099C7-7581-49AE-97B5-78A51FE10E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58" y="1716"/>
              <a:ext cx="0" cy="4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1" name="Line 222">
              <a:extLst>
                <a:ext uri="{FF2B5EF4-FFF2-40B4-BE49-F238E27FC236}">
                  <a16:creationId xmlns:a16="http://schemas.microsoft.com/office/drawing/2014/main" id="{E86B08D8-84A1-49B1-A3A6-E1F88C33DC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0" y="1739"/>
              <a:ext cx="42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2" name="Line 223">
              <a:extLst>
                <a:ext uri="{FF2B5EF4-FFF2-40B4-BE49-F238E27FC236}">
                  <a16:creationId xmlns:a16="http://schemas.microsoft.com/office/drawing/2014/main" id="{C2144FBC-9ADC-46C3-BD8A-73E95F0293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9" y="1716"/>
              <a:ext cx="0" cy="4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3" name="Line 224">
              <a:extLst>
                <a:ext uri="{FF2B5EF4-FFF2-40B4-BE49-F238E27FC236}">
                  <a16:creationId xmlns:a16="http://schemas.microsoft.com/office/drawing/2014/main" id="{F1703D8F-6FEE-4694-8270-D11DCA9DA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1" y="1784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4" name="Line 225">
              <a:extLst>
                <a:ext uri="{FF2B5EF4-FFF2-40B4-BE49-F238E27FC236}">
                  <a16:creationId xmlns:a16="http://schemas.microsoft.com/office/drawing/2014/main" id="{1CA41D04-FC9F-4636-879C-92DBF6F052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0" y="176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5" name="Line 226">
              <a:extLst>
                <a:ext uri="{FF2B5EF4-FFF2-40B4-BE49-F238E27FC236}">
                  <a16:creationId xmlns:a16="http://schemas.microsoft.com/office/drawing/2014/main" id="{F6B7F63A-BCFD-4303-9C19-D583CA1D31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8" y="1784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6" name="Line 227">
              <a:extLst>
                <a:ext uri="{FF2B5EF4-FFF2-40B4-BE49-F238E27FC236}">
                  <a16:creationId xmlns:a16="http://schemas.microsoft.com/office/drawing/2014/main" id="{5FCBB055-BCFD-4F54-B569-DB857A74AB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7" y="176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7" name="Line 228">
              <a:extLst>
                <a:ext uri="{FF2B5EF4-FFF2-40B4-BE49-F238E27FC236}">
                  <a16:creationId xmlns:a16="http://schemas.microsoft.com/office/drawing/2014/main" id="{2832FC6A-0426-4275-9435-2B4EE70F6C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3" y="1848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8" name="Line 229">
              <a:extLst>
                <a:ext uri="{FF2B5EF4-FFF2-40B4-BE49-F238E27FC236}">
                  <a16:creationId xmlns:a16="http://schemas.microsoft.com/office/drawing/2014/main" id="{1E4E1A19-9503-4980-96A6-BC00A063FF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" y="1829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9" name="Line 230">
              <a:extLst>
                <a:ext uri="{FF2B5EF4-FFF2-40B4-BE49-F238E27FC236}">
                  <a16:creationId xmlns:a16="http://schemas.microsoft.com/office/drawing/2014/main" id="{82A24E4C-0682-4C6D-B83E-167E495E4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1" y="1848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0" name="Line 231">
              <a:extLst>
                <a:ext uri="{FF2B5EF4-FFF2-40B4-BE49-F238E27FC236}">
                  <a16:creationId xmlns:a16="http://schemas.microsoft.com/office/drawing/2014/main" id="{6C8FDB4E-F083-4CBD-85E5-590A4D16F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0" y="1829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1" name="Line 232">
              <a:extLst>
                <a:ext uri="{FF2B5EF4-FFF2-40B4-BE49-F238E27FC236}">
                  <a16:creationId xmlns:a16="http://schemas.microsoft.com/office/drawing/2014/main" id="{CDE06A35-9B00-4B07-99BC-1BBE7F3C2D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" y="1848"/>
              <a:ext cx="41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2" name="Line 233">
              <a:extLst>
                <a:ext uri="{FF2B5EF4-FFF2-40B4-BE49-F238E27FC236}">
                  <a16:creationId xmlns:a16="http://schemas.microsoft.com/office/drawing/2014/main" id="{4701D510-429F-4765-A094-9B5DF32E3D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9" y="1829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3" name="Freeform 234">
              <a:extLst>
                <a:ext uri="{FF2B5EF4-FFF2-40B4-BE49-F238E27FC236}">
                  <a16:creationId xmlns:a16="http://schemas.microsoft.com/office/drawing/2014/main" id="{40719BEF-EFF5-41AB-BE14-48E767A34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" y="544"/>
              <a:ext cx="2098" cy="1009"/>
            </a:xfrm>
            <a:custGeom>
              <a:avLst/>
              <a:gdLst>
                <a:gd name="T0" fmla="*/ 47 w 555"/>
                <a:gd name="T1" fmla="*/ 0 h 267"/>
                <a:gd name="T2" fmla="*/ 48 w 555"/>
                <a:gd name="T3" fmla="*/ 3 h 267"/>
                <a:gd name="T4" fmla="*/ 52 w 555"/>
                <a:gd name="T5" fmla="*/ 6 h 267"/>
                <a:gd name="T6" fmla="*/ 53 w 555"/>
                <a:gd name="T7" fmla="*/ 9 h 267"/>
                <a:gd name="T8" fmla="*/ 53 w 555"/>
                <a:gd name="T9" fmla="*/ 12 h 267"/>
                <a:gd name="T10" fmla="*/ 56 w 555"/>
                <a:gd name="T11" fmla="*/ 16 h 267"/>
                <a:gd name="T12" fmla="*/ 57 w 555"/>
                <a:gd name="T13" fmla="*/ 22 h 267"/>
                <a:gd name="T14" fmla="*/ 58 w 555"/>
                <a:gd name="T15" fmla="*/ 25 h 267"/>
                <a:gd name="T16" fmla="*/ 61 w 555"/>
                <a:gd name="T17" fmla="*/ 28 h 267"/>
                <a:gd name="T18" fmla="*/ 73 w 555"/>
                <a:gd name="T19" fmla="*/ 32 h 267"/>
                <a:gd name="T20" fmla="*/ 73 w 555"/>
                <a:gd name="T21" fmla="*/ 35 h 267"/>
                <a:gd name="T22" fmla="*/ 82 w 555"/>
                <a:gd name="T23" fmla="*/ 38 h 267"/>
                <a:gd name="T24" fmla="*/ 83 w 555"/>
                <a:gd name="T25" fmla="*/ 41 h 267"/>
                <a:gd name="T26" fmla="*/ 90 w 555"/>
                <a:gd name="T27" fmla="*/ 45 h 267"/>
                <a:gd name="T28" fmla="*/ 92 w 555"/>
                <a:gd name="T29" fmla="*/ 48 h 267"/>
                <a:gd name="T30" fmla="*/ 92 w 555"/>
                <a:gd name="T31" fmla="*/ 51 h 267"/>
                <a:gd name="T32" fmla="*/ 103 w 555"/>
                <a:gd name="T33" fmla="*/ 55 h 267"/>
                <a:gd name="T34" fmla="*/ 106 w 555"/>
                <a:gd name="T35" fmla="*/ 59 h 267"/>
                <a:gd name="T36" fmla="*/ 122 w 555"/>
                <a:gd name="T37" fmla="*/ 62 h 267"/>
                <a:gd name="T38" fmla="*/ 125 w 555"/>
                <a:gd name="T39" fmla="*/ 66 h 267"/>
                <a:gd name="T40" fmla="*/ 132 w 555"/>
                <a:gd name="T41" fmla="*/ 70 h 267"/>
                <a:gd name="T42" fmla="*/ 136 w 555"/>
                <a:gd name="T43" fmla="*/ 74 h 267"/>
                <a:gd name="T44" fmla="*/ 138 w 555"/>
                <a:gd name="T45" fmla="*/ 78 h 267"/>
                <a:gd name="T46" fmla="*/ 139 w 555"/>
                <a:gd name="T47" fmla="*/ 83 h 267"/>
                <a:gd name="T48" fmla="*/ 143 w 555"/>
                <a:gd name="T49" fmla="*/ 87 h 267"/>
                <a:gd name="T50" fmla="*/ 144 w 555"/>
                <a:gd name="T51" fmla="*/ 91 h 267"/>
                <a:gd name="T52" fmla="*/ 144 w 555"/>
                <a:gd name="T53" fmla="*/ 95 h 267"/>
                <a:gd name="T54" fmla="*/ 151 w 555"/>
                <a:gd name="T55" fmla="*/ 100 h 267"/>
                <a:gd name="T56" fmla="*/ 160 w 555"/>
                <a:gd name="T57" fmla="*/ 104 h 267"/>
                <a:gd name="T58" fmla="*/ 199 w 555"/>
                <a:gd name="T59" fmla="*/ 109 h 267"/>
                <a:gd name="T60" fmla="*/ 206 w 555"/>
                <a:gd name="T61" fmla="*/ 114 h 267"/>
                <a:gd name="T62" fmla="*/ 208 w 555"/>
                <a:gd name="T63" fmla="*/ 119 h 267"/>
                <a:gd name="T64" fmla="*/ 216 w 555"/>
                <a:gd name="T65" fmla="*/ 125 h 267"/>
                <a:gd name="T66" fmla="*/ 223 w 555"/>
                <a:gd name="T67" fmla="*/ 130 h 267"/>
                <a:gd name="T68" fmla="*/ 225 w 555"/>
                <a:gd name="T69" fmla="*/ 135 h 267"/>
                <a:gd name="T70" fmla="*/ 247 w 555"/>
                <a:gd name="T71" fmla="*/ 141 h 267"/>
                <a:gd name="T72" fmla="*/ 270 w 555"/>
                <a:gd name="T73" fmla="*/ 147 h 267"/>
                <a:gd name="T74" fmla="*/ 274 w 555"/>
                <a:gd name="T75" fmla="*/ 153 h 267"/>
                <a:gd name="T76" fmla="*/ 290 w 555"/>
                <a:gd name="T77" fmla="*/ 160 h 267"/>
                <a:gd name="T78" fmla="*/ 335 w 555"/>
                <a:gd name="T79" fmla="*/ 168 h 267"/>
                <a:gd name="T80" fmla="*/ 374 w 555"/>
                <a:gd name="T81" fmla="*/ 176 h 267"/>
                <a:gd name="T82" fmla="*/ 379 w 555"/>
                <a:gd name="T83" fmla="*/ 186 h 267"/>
                <a:gd name="T84" fmla="*/ 416 w 555"/>
                <a:gd name="T85" fmla="*/ 196 h 267"/>
                <a:gd name="T86" fmla="*/ 427 w 555"/>
                <a:gd name="T87" fmla="*/ 206 h 267"/>
                <a:gd name="T88" fmla="*/ 430 w 555"/>
                <a:gd name="T89" fmla="*/ 217 h 267"/>
                <a:gd name="T90" fmla="*/ 511 w 555"/>
                <a:gd name="T91" fmla="*/ 227 h 267"/>
                <a:gd name="T92" fmla="*/ 533 w 555"/>
                <a:gd name="T93" fmla="*/ 246 h 267"/>
                <a:gd name="T94" fmla="*/ 555 w 555"/>
                <a:gd name="T95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5" h="267">
                  <a:moveTo>
                    <a:pt x="0" y="0"/>
                  </a:moveTo>
                  <a:lnTo>
                    <a:pt x="47" y="0"/>
                  </a:lnTo>
                  <a:lnTo>
                    <a:pt x="47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52" y="6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12"/>
                  </a:lnTo>
                  <a:lnTo>
                    <a:pt x="53" y="12"/>
                  </a:lnTo>
                  <a:lnTo>
                    <a:pt x="53" y="16"/>
                  </a:lnTo>
                  <a:lnTo>
                    <a:pt x="56" y="16"/>
                  </a:lnTo>
                  <a:lnTo>
                    <a:pt x="56" y="22"/>
                  </a:lnTo>
                  <a:lnTo>
                    <a:pt x="57" y="22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8"/>
                  </a:lnTo>
                  <a:lnTo>
                    <a:pt x="61" y="28"/>
                  </a:lnTo>
                  <a:lnTo>
                    <a:pt x="61" y="32"/>
                  </a:lnTo>
                  <a:lnTo>
                    <a:pt x="73" y="32"/>
                  </a:lnTo>
                  <a:lnTo>
                    <a:pt x="73" y="35"/>
                  </a:lnTo>
                  <a:lnTo>
                    <a:pt x="73" y="35"/>
                  </a:lnTo>
                  <a:lnTo>
                    <a:pt x="73" y="38"/>
                  </a:lnTo>
                  <a:lnTo>
                    <a:pt x="82" y="38"/>
                  </a:lnTo>
                  <a:lnTo>
                    <a:pt x="82" y="41"/>
                  </a:lnTo>
                  <a:lnTo>
                    <a:pt x="83" y="41"/>
                  </a:lnTo>
                  <a:lnTo>
                    <a:pt x="83" y="45"/>
                  </a:lnTo>
                  <a:lnTo>
                    <a:pt x="90" y="45"/>
                  </a:lnTo>
                  <a:lnTo>
                    <a:pt x="90" y="48"/>
                  </a:lnTo>
                  <a:lnTo>
                    <a:pt x="92" y="4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2" y="55"/>
                  </a:lnTo>
                  <a:lnTo>
                    <a:pt x="103" y="55"/>
                  </a:lnTo>
                  <a:lnTo>
                    <a:pt x="103" y="59"/>
                  </a:lnTo>
                  <a:lnTo>
                    <a:pt x="106" y="59"/>
                  </a:lnTo>
                  <a:lnTo>
                    <a:pt x="106" y="62"/>
                  </a:lnTo>
                  <a:lnTo>
                    <a:pt x="122" y="62"/>
                  </a:lnTo>
                  <a:lnTo>
                    <a:pt x="122" y="66"/>
                  </a:lnTo>
                  <a:lnTo>
                    <a:pt x="125" y="66"/>
                  </a:lnTo>
                  <a:lnTo>
                    <a:pt x="125" y="70"/>
                  </a:lnTo>
                  <a:lnTo>
                    <a:pt x="132" y="70"/>
                  </a:lnTo>
                  <a:lnTo>
                    <a:pt x="132" y="74"/>
                  </a:lnTo>
                  <a:lnTo>
                    <a:pt x="136" y="74"/>
                  </a:lnTo>
                  <a:lnTo>
                    <a:pt x="136" y="78"/>
                  </a:lnTo>
                  <a:lnTo>
                    <a:pt x="138" y="78"/>
                  </a:lnTo>
                  <a:lnTo>
                    <a:pt x="138" y="83"/>
                  </a:lnTo>
                  <a:lnTo>
                    <a:pt x="139" y="83"/>
                  </a:lnTo>
                  <a:lnTo>
                    <a:pt x="139" y="87"/>
                  </a:lnTo>
                  <a:lnTo>
                    <a:pt x="143" y="87"/>
                  </a:lnTo>
                  <a:lnTo>
                    <a:pt x="143" y="91"/>
                  </a:lnTo>
                  <a:lnTo>
                    <a:pt x="144" y="91"/>
                  </a:lnTo>
                  <a:lnTo>
                    <a:pt x="144" y="95"/>
                  </a:lnTo>
                  <a:lnTo>
                    <a:pt x="144" y="95"/>
                  </a:lnTo>
                  <a:lnTo>
                    <a:pt x="144" y="100"/>
                  </a:lnTo>
                  <a:lnTo>
                    <a:pt x="151" y="100"/>
                  </a:lnTo>
                  <a:lnTo>
                    <a:pt x="151" y="104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99" y="109"/>
                  </a:lnTo>
                  <a:lnTo>
                    <a:pt x="199" y="114"/>
                  </a:lnTo>
                  <a:lnTo>
                    <a:pt x="206" y="114"/>
                  </a:lnTo>
                  <a:lnTo>
                    <a:pt x="206" y="119"/>
                  </a:lnTo>
                  <a:lnTo>
                    <a:pt x="208" y="119"/>
                  </a:lnTo>
                  <a:lnTo>
                    <a:pt x="208" y="125"/>
                  </a:lnTo>
                  <a:lnTo>
                    <a:pt x="216" y="125"/>
                  </a:lnTo>
                  <a:lnTo>
                    <a:pt x="216" y="130"/>
                  </a:lnTo>
                  <a:lnTo>
                    <a:pt x="223" y="130"/>
                  </a:lnTo>
                  <a:lnTo>
                    <a:pt x="223" y="135"/>
                  </a:lnTo>
                  <a:lnTo>
                    <a:pt x="225" y="135"/>
                  </a:lnTo>
                  <a:lnTo>
                    <a:pt x="225" y="141"/>
                  </a:lnTo>
                  <a:lnTo>
                    <a:pt x="247" y="141"/>
                  </a:lnTo>
                  <a:lnTo>
                    <a:pt x="247" y="147"/>
                  </a:lnTo>
                  <a:lnTo>
                    <a:pt x="270" y="147"/>
                  </a:lnTo>
                  <a:lnTo>
                    <a:pt x="270" y="153"/>
                  </a:lnTo>
                  <a:lnTo>
                    <a:pt x="274" y="153"/>
                  </a:lnTo>
                  <a:lnTo>
                    <a:pt x="274" y="160"/>
                  </a:lnTo>
                  <a:lnTo>
                    <a:pt x="290" y="160"/>
                  </a:lnTo>
                  <a:lnTo>
                    <a:pt x="290" y="168"/>
                  </a:lnTo>
                  <a:lnTo>
                    <a:pt x="335" y="168"/>
                  </a:lnTo>
                  <a:lnTo>
                    <a:pt x="335" y="176"/>
                  </a:lnTo>
                  <a:lnTo>
                    <a:pt x="374" y="176"/>
                  </a:lnTo>
                  <a:lnTo>
                    <a:pt x="374" y="186"/>
                  </a:lnTo>
                  <a:lnTo>
                    <a:pt x="379" y="186"/>
                  </a:lnTo>
                  <a:lnTo>
                    <a:pt x="379" y="196"/>
                  </a:lnTo>
                  <a:lnTo>
                    <a:pt x="416" y="196"/>
                  </a:lnTo>
                  <a:lnTo>
                    <a:pt x="416" y="206"/>
                  </a:lnTo>
                  <a:lnTo>
                    <a:pt x="427" y="206"/>
                  </a:lnTo>
                  <a:lnTo>
                    <a:pt x="427" y="217"/>
                  </a:lnTo>
                  <a:lnTo>
                    <a:pt x="430" y="217"/>
                  </a:lnTo>
                  <a:lnTo>
                    <a:pt x="430" y="227"/>
                  </a:lnTo>
                  <a:lnTo>
                    <a:pt x="511" y="227"/>
                  </a:lnTo>
                  <a:lnTo>
                    <a:pt x="511" y="246"/>
                  </a:lnTo>
                  <a:lnTo>
                    <a:pt x="533" y="246"/>
                  </a:lnTo>
                  <a:lnTo>
                    <a:pt x="533" y="267"/>
                  </a:lnTo>
                  <a:lnTo>
                    <a:pt x="555" y="267"/>
                  </a:lnTo>
                </a:path>
              </a:pathLst>
            </a:custGeom>
            <a:noFill/>
            <a:ln w="190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4" name="Line 235">
              <a:extLst>
                <a:ext uri="{FF2B5EF4-FFF2-40B4-BE49-F238E27FC236}">
                  <a16:creationId xmlns:a16="http://schemas.microsoft.com/office/drawing/2014/main" id="{E50527CD-9AE4-4D42-B0E5-F3E627A48F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5" y="578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5" name="Line 236">
              <a:extLst>
                <a:ext uri="{FF2B5EF4-FFF2-40B4-BE49-F238E27FC236}">
                  <a16:creationId xmlns:a16="http://schemas.microsoft.com/office/drawing/2014/main" id="{112AD839-FE12-4616-B4BD-40BB734372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8" y="559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6" name="Line 237">
              <a:extLst>
                <a:ext uri="{FF2B5EF4-FFF2-40B4-BE49-F238E27FC236}">
                  <a16:creationId xmlns:a16="http://schemas.microsoft.com/office/drawing/2014/main" id="{9AB12B9B-4112-415F-A8EA-F1E461B11A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0" y="62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7" name="Line 238">
              <a:extLst>
                <a:ext uri="{FF2B5EF4-FFF2-40B4-BE49-F238E27FC236}">
                  <a16:creationId xmlns:a16="http://schemas.microsoft.com/office/drawing/2014/main" id="{2F934C7A-643C-4FB8-9863-C7EB7CBAAC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9" y="60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8" name="Line 239">
              <a:extLst>
                <a:ext uri="{FF2B5EF4-FFF2-40B4-BE49-F238E27FC236}">
                  <a16:creationId xmlns:a16="http://schemas.microsoft.com/office/drawing/2014/main" id="{AAEF90C8-AC7F-41B1-AC89-0A0F7A24B0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3" y="66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9" name="Line 240">
              <a:extLst>
                <a:ext uri="{FF2B5EF4-FFF2-40B4-BE49-F238E27FC236}">
                  <a16:creationId xmlns:a16="http://schemas.microsoft.com/office/drawing/2014/main" id="{EA4A9B29-EE44-4B3F-888C-856E3EFD60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2" y="642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0" name="Line 241">
              <a:extLst>
                <a:ext uri="{FF2B5EF4-FFF2-40B4-BE49-F238E27FC236}">
                  <a16:creationId xmlns:a16="http://schemas.microsoft.com/office/drawing/2014/main" id="{8EDD4873-F54B-4968-B3C9-55BA4C14FD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2" y="665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1" name="Line 242">
              <a:extLst>
                <a:ext uri="{FF2B5EF4-FFF2-40B4-BE49-F238E27FC236}">
                  <a16:creationId xmlns:a16="http://schemas.microsoft.com/office/drawing/2014/main" id="{F05C24D1-A886-4A55-BEA0-0EEFD540C8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01" y="642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2" name="Line 243">
              <a:extLst>
                <a:ext uri="{FF2B5EF4-FFF2-40B4-BE49-F238E27FC236}">
                  <a16:creationId xmlns:a16="http://schemas.microsoft.com/office/drawing/2014/main" id="{F94FEC69-E254-4378-BC6E-D34DA7B73F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7" y="68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3" name="Line 244">
              <a:extLst>
                <a:ext uri="{FF2B5EF4-FFF2-40B4-BE49-F238E27FC236}">
                  <a16:creationId xmlns:a16="http://schemas.microsoft.com/office/drawing/2014/main" id="{2F3A58A6-50E8-488E-8383-734B3232D6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6" y="669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4" name="Line 245">
              <a:extLst>
                <a:ext uri="{FF2B5EF4-FFF2-40B4-BE49-F238E27FC236}">
                  <a16:creationId xmlns:a16="http://schemas.microsoft.com/office/drawing/2014/main" id="{EDD86B4A-4F66-42BC-8FA2-4060013945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8" y="69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5" name="Line 246">
              <a:extLst>
                <a:ext uri="{FF2B5EF4-FFF2-40B4-BE49-F238E27FC236}">
                  <a16:creationId xmlns:a16="http://schemas.microsoft.com/office/drawing/2014/main" id="{BF817ACA-437F-4FDA-B500-1874D261E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7" y="67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6" name="Line 247">
              <a:extLst>
                <a:ext uri="{FF2B5EF4-FFF2-40B4-BE49-F238E27FC236}">
                  <a16:creationId xmlns:a16="http://schemas.microsoft.com/office/drawing/2014/main" id="{5F769DBF-D032-44AE-85D8-9A43BFA2C5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0" y="71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7" name="Line 248">
              <a:extLst>
                <a:ext uri="{FF2B5EF4-FFF2-40B4-BE49-F238E27FC236}">
                  <a16:creationId xmlns:a16="http://schemas.microsoft.com/office/drawing/2014/main" id="{CAEA3811-720F-4631-A4D7-506789BE3A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69" y="69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8" name="Line 249">
              <a:extLst>
                <a:ext uri="{FF2B5EF4-FFF2-40B4-BE49-F238E27FC236}">
                  <a16:creationId xmlns:a16="http://schemas.microsoft.com/office/drawing/2014/main" id="{0CF89EA7-B5D9-4025-A489-CC3AB36E22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7" y="71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9" name="Line 250">
              <a:extLst>
                <a:ext uri="{FF2B5EF4-FFF2-40B4-BE49-F238E27FC236}">
                  <a16:creationId xmlns:a16="http://schemas.microsoft.com/office/drawing/2014/main" id="{FB23DC8B-5BD0-4618-8F26-36A181B49E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" y="69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0" name="Line 251">
              <a:extLst>
                <a:ext uri="{FF2B5EF4-FFF2-40B4-BE49-F238E27FC236}">
                  <a16:creationId xmlns:a16="http://schemas.microsoft.com/office/drawing/2014/main" id="{6BFFAA1E-CBB1-4AE3-A415-27F7FC7D83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5" y="71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1" name="Line 252">
              <a:extLst>
                <a:ext uri="{FF2B5EF4-FFF2-40B4-BE49-F238E27FC236}">
                  <a16:creationId xmlns:a16="http://schemas.microsoft.com/office/drawing/2014/main" id="{E24A370F-93E7-436B-8605-26DBEA36F6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84" y="69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2" name="Line 253">
              <a:extLst>
                <a:ext uri="{FF2B5EF4-FFF2-40B4-BE49-F238E27FC236}">
                  <a16:creationId xmlns:a16="http://schemas.microsoft.com/office/drawing/2014/main" id="{BA02D2ED-1CD1-4E50-9B50-20AADBCF2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2" y="733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3" name="Line 254">
              <a:extLst>
                <a:ext uri="{FF2B5EF4-FFF2-40B4-BE49-F238E27FC236}">
                  <a16:creationId xmlns:a16="http://schemas.microsoft.com/office/drawing/2014/main" id="{9BA64A8C-FE8B-4483-892F-6DAB513CD2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5" y="714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4" name="Line 255">
              <a:extLst>
                <a:ext uri="{FF2B5EF4-FFF2-40B4-BE49-F238E27FC236}">
                  <a16:creationId xmlns:a16="http://schemas.microsoft.com/office/drawing/2014/main" id="{193E0819-C857-4057-8DA5-99E13E3B42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6" y="74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5" name="Line 256">
              <a:extLst>
                <a:ext uri="{FF2B5EF4-FFF2-40B4-BE49-F238E27FC236}">
                  <a16:creationId xmlns:a16="http://schemas.microsoft.com/office/drawing/2014/main" id="{3F7E0689-46CA-4DCF-949B-370153466A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5" y="726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6" name="Line 257">
              <a:extLst>
                <a:ext uri="{FF2B5EF4-FFF2-40B4-BE49-F238E27FC236}">
                  <a16:creationId xmlns:a16="http://schemas.microsoft.com/office/drawing/2014/main" id="{C26C3A75-E5FF-4F02-8A5B-20B6AD627E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752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7" name="Line 258">
              <a:extLst>
                <a:ext uri="{FF2B5EF4-FFF2-40B4-BE49-F238E27FC236}">
                  <a16:creationId xmlns:a16="http://schemas.microsoft.com/office/drawing/2014/main" id="{AC4E182C-021F-4B83-AD4A-A712F54669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03" y="73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8" name="Line 259">
              <a:extLst>
                <a:ext uri="{FF2B5EF4-FFF2-40B4-BE49-F238E27FC236}">
                  <a16:creationId xmlns:a16="http://schemas.microsoft.com/office/drawing/2014/main" id="{3416C1A6-FE58-4E37-8F29-A9E1A37CC7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5" y="752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9" name="Line 260">
              <a:extLst>
                <a:ext uri="{FF2B5EF4-FFF2-40B4-BE49-F238E27FC236}">
                  <a16:creationId xmlns:a16="http://schemas.microsoft.com/office/drawing/2014/main" id="{146463D8-07EB-4FF0-8F7C-5C26898F35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4" y="73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0" name="Line 261">
              <a:extLst>
                <a:ext uri="{FF2B5EF4-FFF2-40B4-BE49-F238E27FC236}">
                  <a16:creationId xmlns:a16="http://schemas.microsoft.com/office/drawing/2014/main" id="{184071E6-9908-49CB-92DA-B4BAA8C3C9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9" y="75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1" name="Line 262">
              <a:extLst>
                <a:ext uri="{FF2B5EF4-FFF2-40B4-BE49-F238E27FC236}">
                  <a16:creationId xmlns:a16="http://schemas.microsoft.com/office/drawing/2014/main" id="{F510A858-B8A9-4DA4-9E79-38A88065CB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73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2" name="Line 263">
              <a:extLst>
                <a:ext uri="{FF2B5EF4-FFF2-40B4-BE49-F238E27FC236}">
                  <a16:creationId xmlns:a16="http://schemas.microsoft.com/office/drawing/2014/main" id="{B89E14C2-1EBB-453A-9273-BF5CC625EF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3" y="752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3" name="Line 264">
              <a:extLst>
                <a:ext uri="{FF2B5EF4-FFF2-40B4-BE49-F238E27FC236}">
                  <a16:creationId xmlns:a16="http://schemas.microsoft.com/office/drawing/2014/main" id="{7117AFB9-EA06-4DF2-A8BD-8354DD15D1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2" y="73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4" name="Line 265">
              <a:extLst>
                <a:ext uri="{FF2B5EF4-FFF2-40B4-BE49-F238E27FC236}">
                  <a16:creationId xmlns:a16="http://schemas.microsoft.com/office/drawing/2014/main" id="{130449E0-3B64-47AE-8B43-268114C879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76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5" name="Line 266">
              <a:extLst>
                <a:ext uri="{FF2B5EF4-FFF2-40B4-BE49-F238E27FC236}">
                  <a16:creationId xmlns:a16="http://schemas.microsoft.com/office/drawing/2014/main" id="{2A4580AC-4511-48DA-91D3-77FEFB7E1F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8" y="744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6" name="Line 267">
              <a:extLst>
                <a:ext uri="{FF2B5EF4-FFF2-40B4-BE49-F238E27FC236}">
                  <a16:creationId xmlns:a16="http://schemas.microsoft.com/office/drawing/2014/main" id="{B72C2C8E-0CAB-44D0-A43E-1F19E2AFF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0" y="77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7" name="Line 268">
              <a:extLst>
                <a:ext uri="{FF2B5EF4-FFF2-40B4-BE49-F238E27FC236}">
                  <a16:creationId xmlns:a16="http://schemas.microsoft.com/office/drawing/2014/main" id="{0A50FC2F-24AD-472D-B40E-B0BD924373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59" y="760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8" name="Line 269">
              <a:extLst>
                <a:ext uri="{FF2B5EF4-FFF2-40B4-BE49-F238E27FC236}">
                  <a16:creationId xmlns:a16="http://schemas.microsoft.com/office/drawing/2014/main" id="{EC1DB038-79CF-4764-96B2-41F012A6D6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8" y="779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9" name="Line 270">
              <a:extLst>
                <a:ext uri="{FF2B5EF4-FFF2-40B4-BE49-F238E27FC236}">
                  <a16:creationId xmlns:a16="http://schemas.microsoft.com/office/drawing/2014/main" id="{0C7CB26D-B9F5-4388-A3E4-0FFEDED4BF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760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0" name="Line 271">
              <a:extLst>
                <a:ext uri="{FF2B5EF4-FFF2-40B4-BE49-F238E27FC236}">
                  <a16:creationId xmlns:a16="http://schemas.microsoft.com/office/drawing/2014/main" id="{B550AF16-64EA-4238-8CB2-FB9569C8A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7" y="77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1" name="Line 272">
              <a:extLst>
                <a:ext uri="{FF2B5EF4-FFF2-40B4-BE49-F238E27FC236}">
                  <a16:creationId xmlns:a16="http://schemas.microsoft.com/office/drawing/2014/main" id="{5D3F7102-B84B-4714-96C7-FC198E47EE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6" y="760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2" name="Line 273">
              <a:extLst>
                <a:ext uri="{FF2B5EF4-FFF2-40B4-BE49-F238E27FC236}">
                  <a16:creationId xmlns:a16="http://schemas.microsoft.com/office/drawing/2014/main" id="{512B8107-5684-414A-A5FF-9C5DB1AC91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1" y="779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3" name="Line 274">
              <a:extLst>
                <a:ext uri="{FF2B5EF4-FFF2-40B4-BE49-F238E27FC236}">
                  <a16:creationId xmlns:a16="http://schemas.microsoft.com/office/drawing/2014/main" id="{8BEBE153-3E42-48DF-A8EF-D38413EF4E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90" y="760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4" name="Line 275">
              <a:extLst>
                <a:ext uri="{FF2B5EF4-FFF2-40B4-BE49-F238E27FC236}">
                  <a16:creationId xmlns:a16="http://schemas.microsoft.com/office/drawing/2014/main" id="{2408D46B-2BED-437A-BED5-83464B593C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6" y="77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5" name="Line 276">
              <a:extLst>
                <a:ext uri="{FF2B5EF4-FFF2-40B4-BE49-F238E27FC236}">
                  <a16:creationId xmlns:a16="http://schemas.microsoft.com/office/drawing/2014/main" id="{6FC08B86-5ECF-486C-8762-6A33CA3A4E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5" y="760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6" name="Line 277">
              <a:extLst>
                <a:ext uri="{FF2B5EF4-FFF2-40B4-BE49-F238E27FC236}">
                  <a16:creationId xmlns:a16="http://schemas.microsoft.com/office/drawing/2014/main" id="{247CC2A9-0B2A-44BB-B502-F1F1268DC0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3" y="79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7" name="Line 278">
              <a:extLst>
                <a:ext uri="{FF2B5EF4-FFF2-40B4-BE49-F238E27FC236}">
                  <a16:creationId xmlns:a16="http://schemas.microsoft.com/office/drawing/2014/main" id="{ED334AC6-AB52-44A4-A3AF-0FFC2DD5A2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2" y="77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8" name="Line 279">
              <a:extLst>
                <a:ext uri="{FF2B5EF4-FFF2-40B4-BE49-F238E27FC236}">
                  <a16:creationId xmlns:a16="http://schemas.microsoft.com/office/drawing/2014/main" id="{3C4BD68D-4B96-40AC-87C9-5A56F5567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5" y="809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9" name="Line 280">
              <a:extLst>
                <a:ext uri="{FF2B5EF4-FFF2-40B4-BE49-F238E27FC236}">
                  <a16:creationId xmlns:a16="http://schemas.microsoft.com/office/drawing/2014/main" id="{FC6E4CF5-0AA8-41B2-84C4-359B371FEE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4" y="790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0" name="Line 281">
              <a:extLst>
                <a:ext uri="{FF2B5EF4-FFF2-40B4-BE49-F238E27FC236}">
                  <a16:creationId xmlns:a16="http://schemas.microsoft.com/office/drawing/2014/main" id="{6BB7945F-4907-4C18-937B-C594002561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0" y="80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1" name="Line 282">
              <a:extLst>
                <a:ext uri="{FF2B5EF4-FFF2-40B4-BE49-F238E27FC236}">
                  <a16:creationId xmlns:a16="http://schemas.microsoft.com/office/drawing/2014/main" id="{D10980EF-07D0-4678-8394-C62359F765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9" y="790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2" name="Line 283">
              <a:extLst>
                <a:ext uri="{FF2B5EF4-FFF2-40B4-BE49-F238E27FC236}">
                  <a16:creationId xmlns:a16="http://schemas.microsoft.com/office/drawing/2014/main" id="{C4E22E76-8910-46E4-B6BB-9D0F651567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0" y="809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3" name="Line 284">
              <a:extLst>
                <a:ext uri="{FF2B5EF4-FFF2-40B4-BE49-F238E27FC236}">
                  <a16:creationId xmlns:a16="http://schemas.microsoft.com/office/drawing/2014/main" id="{9D0842B0-B0F4-4722-8FF1-FCDCC7090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9" y="790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4" name="Line 285">
              <a:extLst>
                <a:ext uri="{FF2B5EF4-FFF2-40B4-BE49-F238E27FC236}">
                  <a16:creationId xmlns:a16="http://schemas.microsoft.com/office/drawing/2014/main" id="{857CF360-D47A-4FA0-816C-2D111A6AB7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1" y="824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5" name="Line 286">
              <a:extLst>
                <a:ext uri="{FF2B5EF4-FFF2-40B4-BE49-F238E27FC236}">
                  <a16:creationId xmlns:a16="http://schemas.microsoft.com/office/drawing/2014/main" id="{1788A4CF-3F1B-440F-92D6-08461B68D4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50" y="80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6" name="Line 287">
              <a:extLst>
                <a:ext uri="{FF2B5EF4-FFF2-40B4-BE49-F238E27FC236}">
                  <a16:creationId xmlns:a16="http://schemas.microsoft.com/office/drawing/2014/main" id="{88702BEC-546D-4410-ABD9-62B5DCBB25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9" y="82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7" name="Line 288">
              <a:extLst>
                <a:ext uri="{FF2B5EF4-FFF2-40B4-BE49-F238E27FC236}">
                  <a16:creationId xmlns:a16="http://schemas.microsoft.com/office/drawing/2014/main" id="{5A88E8DC-997E-47A8-9E59-A37B8CCDE4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58" y="80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8" name="Line 289">
              <a:extLst>
                <a:ext uri="{FF2B5EF4-FFF2-40B4-BE49-F238E27FC236}">
                  <a16:creationId xmlns:a16="http://schemas.microsoft.com/office/drawing/2014/main" id="{E751D145-60EB-4526-85D8-AF49CDB1D0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0" y="85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9" name="Line 290">
              <a:extLst>
                <a:ext uri="{FF2B5EF4-FFF2-40B4-BE49-F238E27FC236}">
                  <a16:creationId xmlns:a16="http://schemas.microsoft.com/office/drawing/2014/main" id="{9D84C799-C6B2-442A-9603-D2ACC8E4FD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9" y="828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0" name="Line 291">
              <a:extLst>
                <a:ext uri="{FF2B5EF4-FFF2-40B4-BE49-F238E27FC236}">
                  <a16:creationId xmlns:a16="http://schemas.microsoft.com/office/drawing/2014/main" id="{9BDC6145-22D1-4A59-A45E-4E0E65CE15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9" y="881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1" name="Line 292">
              <a:extLst>
                <a:ext uri="{FF2B5EF4-FFF2-40B4-BE49-F238E27FC236}">
                  <a16:creationId xmlns:a16="http://schemas.microsoft.com/office/drawing/2014/main" id="{36197757-07AA-42F8-A0E5-C1AAA3DB84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8" y="862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2" name="Line 293">
              <a:extLst>
                <a:ext uri="{FF2B5EF4-FFF2-40B4-BE49-F238E27FC236}">
                  <a16:creationId xmlns:a16="http://schemas.microsoft.com/office/drawing/2014/main" id="{D273F69E-E4AB-4148-9A2C-2B3785B070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4" y="92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3" name="Line 294">
              <a:extLst>
                <a:ext uri="{FF2B5EF4-FFF2-40B4-BE49-F238E27FC236}">
                  <a16:creationId xmlns:a16="http://schemas.microsoft.com/office/drawing/2014/main" id="{B768BA90-D8DF-4F93-988B-E07892F9FA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3" y="90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4" name="Line 295">
              <a:extLst>
                <a:ext uri="{FF2B5EF4-FFF2-40B4-BE49-F238E27FC236}">
                  <a16:creationId xmlns:a16="http://schemas.microsoft.com/office/drawing/2014/main" id="{67AEE774-6814-4BED-B7E1-37718641A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3" y="937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5" name="Line 296">
              <a:extLst>
                <a:ext uri="{FF2B5EF4-FFF2-40B4-BE49-F238E27FC236}">
                  <a16:creationId xmlns:a16="http://schemas.microsoft.com/office/drawing/2014/main" id="{FB11D0F7-3121-49AD-93D4-1F83678ECF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2" y="91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6" name="Line 297">
              <a:extLst>
                <a:ext uri="{FF2B5EF4-FFF2-40B4-BE49-F238E27FC236}">
                  <a16:creationId xmlns:a16="http://schemas.microsoft.com/office/drawing/2014/main" id="{8B3CF859-D202-4F61-BD19-09D7B0822C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2" y="93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7" name="Line 298">
              <a:extLst>
                <a:ext uri="{FF2B5EF4-FFF2-40B4-BE49-F238E27FC236}">
                  <a16:creationId xmlns:a16="http://schemas.microsoft.com/office/drawing/2014/main" id="{2EB27C78-27CD-4ED2-BE68-CC80E54E62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41" y="91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8" name="Line 299">
              <a:extLst>
                <a:ext uri="{FF2B5EF4-FFF2-40B4-BE49-F238E27FC236}">
                  <a16:creationId xmlns:a16="http://schemas.microsoft.com/office/drawing/2014/main" id="{AA7A0CEE-2F49-423A-95BA-92805F584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2" y="95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9" name="Line 300">
              <a:extLst>
                <a:ext uri="{FF2B5EF4-FFF2-40B4-BE49-F238E27FC236}">
                  <a16:creationId xmlns:a16="http://schemas.microsoft.com/office/drawing/2014/main" id="{7FA30875-83B9-4CEB-A2DE-C4205FDB68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1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0" name="Line 301">
              <a:extLst>
                <a:ext uri="{FF2B5EF4-FFF2-40B4-BE49-F238E27FC236}">
                  <a16:creationId xmlns:a16="http://schemas.microsoft.com/office/drawing/2014/main" id="{90C00DDA-9C1D-49EF-96A4-6007C52A51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3" y="95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1" name="Line 302">
              <a:extLst>
                <a:ext uri="{FF2B5EF4-FFF2-40B4-BE49-F238E27FC236}">
                  <a16:creationId xmlns:a16="http://schemas.microsoft.com/office/drawing/2014/main" id="{18FE3F29-D6B6-4779-86DC-2C151AC3BB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2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2" name="Line 303">
              <a:extLst>
                <a:ext uri="{FF2B5EF4-FFF2-40B4-BE49-F238E27FC236}">
                  <a16:creationId xmlns:a16="http://schemas.microsoft.com/office/drawing/2014/main" id="{624709FF-A865-4C72-BEE6-04B0397AE8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3" y="956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3" name="Line 304">
              <a:extLst>
                <a:ext uri="{FF2B5EF4-FFF2-40B4-BE49-F238E27FC236}">
                  <a16:creationId xmlns:a16="http://schemas.microsoft.com/office/drawing/2014/main" id="{3B8EED3F-6B88-4248-9556-01A0E58417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6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4" name="Line 305">
              <a:extLst>
                <a:ext uri="{FF2B5EF4-FFF2-40B4-BE49-F238E27FC236}">
                  <a16:creationId xmlns:a16="http://schemas.microsoft.com/office/drawing/2014/main" id="{3FA67BD6-412E-4CEE-A191-737BB46DA4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6" y="956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5" name="Line 306">
              <a:extLst>
                <a:ext uri="{FF2B5EF4-FFF2-40B4-BE49-F238E27FC236}">
                  <a16:creationId xmlns:a16="http://schemas.microsoft.com/office/drawing/2014/main" id="{FAB02A8F-B784-44AC-813F-4E3B1B7954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9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6" name="Line 307">
              <a:extLst>
                <a:ext uri="{FF2B5EF4-FFF2-40B4-BE49-F238E27FC236}">
                  <a16:creationId xmlns:a16="http://schemas.microsoft.com/office/drawing/2014/main" id="{A270431B-6833-4285-AC39-0D0E890A65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0" y="95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7" name="Line 308">
              <a:extLst>
                <a:ext uri="{FF2B5EF4-FFF2-40B4-BE49-F238E27FC236}">
                  <a16:creationId xmlns:a16="http://schemas.microsoft.com/office/drawing/2014/main" id="{44ABD8D8-689F-41B6-AD6E-8A117C7723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9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8" name="Line 309">
              <a:extLst>
                <a:ext uri="{FF2B5EF4-FFF2-40B4-BE49-F238E27FC236}">
                  <a16:creationId xmlns:a16="http://schemas.microsoft.com/office/drawing/2014/main" id="{2BE76F7B-2497-4422-B4A3-5C6C620CFC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956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9" name="Line 310">
              <a:extLst>
                <a:ext uri="{FF2B5EF4-FFF2-40B4-BE49-F238E27FC236}">
                  <a16:creationId xmlns:a16="http://schemas.microsoft.com/office/drawing/2014/main" id="{FB51E26E-92A4-48D4-B831-A388DA4C4B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8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0" name="Line 311">
              <a:extLst>
                <a:ext uri="{FF2B5EF4-FFF2-40B4-BE49-F238E27FC236}">
                  <a16:creationId xmlns:a16="http://schemas.microsoft.com/office/drawing/2014/main" id="{692D60AF-1B24-4B2B-B706-CF2A8069BB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6" y="956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1" name="Line 312">
              <a:extLst>
                <a:ext uri="{FF2B5EF4-FFF2-40B4-BE49-F238E27FC236}">
                  <a16:creationId xmlns:a16="http://schemas.microsoft.com/office/drawing/2014/main" id="{4A987A09-2BB6-4028-93CC-3836FC7002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4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2" name="Line 313">
              <a:extLst>
                <a:ext uri="{FF2B5EF4-FFF2-40B4-BE49-F238E27FC236}">
                  <a16:creationId xmlns:a16="http://schemas.microsoft.com/office/drawing/2014/main" id="{47AAFC9E-769D-4E85-B657-071E8D3B16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9" y="95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3" name="Line 314">
              <a:extLst>
                <a:ext uri="{FF2B5EF4-FFF2-40B4-BE49-F238E27FC236}">
                  <a16:creationId xmlns:a16="http://schemas.microsoft.com/office/drawing/2014/main" id="{0A98A88B-1C4F-48E0-9472-F5F48BF25D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8" y="93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4" name="Line 315">
              <a:extLst>
                <a:ext uri="{FF2B5EF4-FFF2-40B4-BE49-F238E27FC236}">
                  <a16:creationId xmlns:a16="http://schemas.microsoft.com/office/drawing/2014/main" id="{68B94107-A1AA-4E1A-845A-1B0707160D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8" y="97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5" name="Line 316">
              <a:extLst>
                <a:ext uri="{FF2B5EF4-FFF2-40B4-BE49-F238E27FC236}">
                  <a16:creationId xmlns:a16="http://schemas.microsoft.com/office/drawing/2014/main" id="{05ABE170-CA44-46A1-81DE-BC6FA0907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7" y="95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6" name="Line 317">
              <a:extLst>
                <a:ext uri="{FF2B5EF4-FFF2-40B4-BE49-F238E27FC236}">
                  <a16:creationId xmlns:a16="http://schemas.microsoft.com/office/drawing/2014/main" id="{8BF24A5B-F8E7-4288-9D3D-882747D95E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1" y="99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7" name="Line 318">
              <a:extLst>
                <a:ext uri="{FF2B5EF4-FFF2-40B4-BE49-F238E27FC236}">
                  <a16:creationId xmlns:a16="http://schemas.microsoft.com/office/drawing/2014/main" id="{8856DDC4-68E4-468D-84C7-CA575D7980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0" y="97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8" name="Line 319">
              <a:extLst>
                <a:ext uri="{FF2B5EF4-FFF2-40B4-BE49-F238E27FC236}">
                  <a16:creationId xmlns:a16="http://schemas.microsoft.com/office/drawing/2014/main" id="{1D88682F-E456-4419-B4F7-5DCCE0DAB3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6" y="101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9" name="Line 320">
              <a:extLst>
                <a:ext uri="{FF2B5EF4-FFF2-40B4-BE49-F238E27FC236}">
                  <a16:creationId xmlns:a16="http://schemas.microsoft.com/office/drawing/2014/main" id="{DF351BC3-FAD8-43A5-B2F2-53630B6E61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45" y="994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0" name="Line 321">
              <a:extLst>
                <a:ext uri="{FF2B5EF4-FFF2-40B4-BE49-F238E27FC236}">
                  <a16:creationId xmlns:a16="http://schemas.microsoft.com/office/drawing/2014/main" id="{1582DA4C-CB94-4E97-84AC-71115FC4F1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0" y="107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1" name="Line 322">
              <a:extLst>
                <a:ext uri="{FF2B5EF4-FFF2-40B4-BE49-F238E27FC236}">
                  <a16:creationId xmlns:a16="http://schemas.microsoft.com/office/drawing/2014/main" id="{9786DD33-A903-4D6A-AD2E-D54E27E565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09" y="105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2" name="Line 323">
              <a:extLst>
                <a:ext uri="{FF2B5EF4-FFF2-40B4-BE49-F238E27FC236}">
                  <a16:creationId xmlns:a16="http://schemas.microsoft.com/office/drawing/2014/main" id="{906CAEEC-0A06-406D-9960-2600DF6B18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4" y="107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3" name="Line 324">
              <a:extLst>
                <a:ext uri="{FF2B5EF4-FFF2-40B4-BE49-F238E27FC236}">
                  <a16:creationId xmlns:a16="http://schemas.microsoft.com/office/drawing/2014/main" id="{910FDE0E-DDAA-414C-9DF0-328D686429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43" y="105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4" name="Line 325">
              <a:extLst>
                <a:ext uri="{FF2B5EF4-FFF2-40B4-BE49-F238E27FC236}">
                  <a16:creationId xmlns:a16="http://schemas.microsoft.com/office/drawing/2014/main" id="{CC2F0DED-246B-4470-87D7-271908D5B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3" y="107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5" name="Line 326">
              <a:extLst>
                <a:ext uri="{FF2B5EF4-FFF2-40B4-BE49-F238E27FC236}">
                  <a16:creationId xmlns:a16="http://schemas.microsoft.com/office/drawing/2014/main" id="{4013B26C-30BF-4A1C-B37B-8E2B659084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2" y="105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6" name="Line 327">
              <a:extLst>
                <a:ext uri="{FF2B5EF4-FFF2-40B4-BE49-F238E27FC236}">
                  <a16:creationId xmlns:a16="http://schemas.microsoft.com/office/drawing/2014/main" id="{DF89552C-584E-44BE-9B62-4F759D529F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8" y="107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7" name="Line 328">
              <a:extLst>
                <a:ext uri="{FF2B5EF4-FFF2-40B4-BE49-F238E27FC236}">
                  <a16:creationId xmlns:a16="http://schemas.microsoft.com/office/drawing/2014/main" id="{3A3A1DB1-FFDE-4BDE-84CD-36ED8E37CE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7" y="105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8" name="Line 329">
              <a:extLst>
                <a:ext uri="{FF2B5EF4-FFF2-40B4-BE49-F238E27FC236}">
                  <a16:creationId xmlns:a16="http://schemas.microsoft.com/office/drawing/2014/main" id="{B3ABD672-DB68-445C-9E1A-640908A3F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2" y="108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9" name="Line 330">
              <a:extLst>
                <a:ext uri="{FF2B5EF4-FFF2-40B4-BE49-F238E27FC236}">
                  <a16:creationId xmlns:a16="http://schemas.microsoft.com/office/drawing/2014/main" id="{B0ADC78B-B1D6-44F6-BBE8-C11C8FF8A4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1" y="1070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0" name="Line 331">
              <a:extLst>
                <a:ext uri="{FF2B5EF4-FFF2-40B4-BE49-F238E27FC236}">
                  <a16:creationId xmlns:a16="http://schemas.microsoft.com/office/drawing/2014/main" id="{007565FB-8691-42CD-A1E6-38AEF56F86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6" y="110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1" name="Line 332">
              <a:extLst>
                <a:ext uri="{FF2B5EF4-FFF2-40B4-BE49-F238E27FC236}">
                  <a16:creationId xmlns:a16="http://schemas.microsoft.com/office/drawing/2014/main" id="{776AA07A-01C1-41AF-AB67-EC0CA097C8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5" y="1081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2" name="Line 333">
              <a:extLst>
                <a:ext uri="{FF2B5EF4-FFF2-40B4-BE49-F238E27FC236}">
                  <a16:creationId xmlns:a16="http://schemas.microsoft.com/office/drawing/2014/main" id="{8505995C-057E-46AD-BB03-40BF80F45F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9" y="1100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3" name="Line 334">
              <a:extLst>
                <a:ext uri="{FF2B5EF4-FFF2-40B4-BE49-F238E27FC236}">
                  <a16:creationId xmlns:a16="http://schemas.microsoft.com/office/drawing/2014/main" id="{4A98B7F8-24B4-4788-81E9-D35792D35C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41" y="1081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4" name="Line 335">
              <a:extLst>
                <a:ext uri="{FF2B5EF4-FFF2-40B4-BE49-F238E27FC236}">
                  <a16:creationId xmlns:a16="http://schemas.microsoft.com/office/drawing/2014/main" id="{EF97E7F7-CC83-4608-89F9-B6165CFF4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7" y="1122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5" name="Line 336">
              <a:extLst>
                <a:ext uri="{FF2B5EF4-FFF2-40B4-BE49-F238E27FC236}">
                  <a16:creationId xmlns:a16="http://schemas.microsoft.com/office/drawing/2014/main" id="{57294398-EF28-4543-9927-5769C9C9B3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5" y="1104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6" name="Line 337">
              <a:extLst>
                <a:ext uri="{FF2B5EF4-FFF2-40B4-BE49-F238E27FC236}">
                  <a16:creationId xmlns:a16="http://schemas.microsoft.com/office/drawing/2014/main" id="{8AD5EC8D-A889-46BF-BEFF-1B0639EF67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112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7" name="Line 338">
              <a:extLst>
                <a:ext uri="{FF2B5EF4-FFF2-40B4-BE49-F238E27FC236}">
                  <a16:creationId xmlns:a16="http://schemas.microsoft.com/office/drawing/2014/main" id="{40D6F3A4-D8A6-4F13-9CEF-8A638D0721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9" y="1104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8" name="Line 339">
              <a:extLst>
                <a:ext uri="{FF2B5EF4-FFF2-40B4-BE49-F238E27FC236}">
                  <a16:creationId xmlns:a16="http://schemas.microsoft.com/office/drawing/2014/main" id="{051B338F-5ADF-46E0-8970-5ADB34B4F6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8" y="114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9" name="Line 340">
              <a:extLst>
                <a:ext uri="{FF2B5EF4-FFF2-40B4-BE49-F238E27FC236}">
                  <a16:creationId xmlns:a16="http://schemas.microsoft.com/office/drawing/2014/main" id="{524DAE4E-76D6-4236-BBB9-7FC50D90FE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7" y="1130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0" name="Line 341">
              <a:extLst>
                <a:ext uri="{FF2B5EF4-FFF2-40B4-BE49-F238E27FC236}">
                  <a16:creationId xmlns:a16="http://schemas.microsoft.com/office/drawing/2014/main" id="{4E816107-E119-4B13-8FCA-2B5187C2C8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5" y="114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1" name="Line 342">
              <a:extLst>
                <a:ext uri="{FF2B5EF4-FFF2-40B4-BE49-F238E27FC236}">
                  <a16:creationId xmlns:a16="http://schemas.microsoft.com/office/drawing/2014/main" id="{5D5601BD-FAE7-49E2-B71D-0E1FF5EE16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4" y="1130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2" name="Line 343">
              <a:extLst>
                <a:ext uri="{FF2B5EF4-FFF2-40B4-BE49-F238E27FC236}">
                  <a16:creationId xmlns:a16="http://schemas.microsoft.com/office/drawing/2014/main" id="{89F62AD7-9088-4E32-ADCC-EE771A45E4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9" y="114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3" name="Line 344">
              <a:extLst>
                <a:ext uri="{FF2B5EF4-FFF2-40B4-BE49-F238E27FC236}">
                  <a16:creationId xmlns:a16="http://schemas.microsoft.com/office/drawing/2014/main" id="{CF90D6FD-AA35-4E9D-8782-BC01500DF0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8" y="1130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4" name="Line 345">
              <a:extLst>
                <a:ext uri="{FF2B5EF4-FFF2-40B4-BE49-F238E27FC236}">
                  <a16:creationId xmlns:a16="http://schemas.microsoft.com/office/drawing/2014/main" id="{B7072BCC-FEB3-4D43-8F3C-444F09BC4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8" y="114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5" name="Line 346">
              <a:extLst>
                <a:ext uri="{FF2B5EF4-FFF2-40B4-BE49-F238E27FC236}">
                  <a16:creationId xmlns:a16="http://schemas.microsoft.com/office/drawing/2014/main" id="{2C154402-F710-4B6F-B5E8-53A901E203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7" y="1130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6" name="Line 347">
              <a:extLst>
                <a:ext uri="{FF2B5EF4-FFF2-40B4-BE49-F238E27FC236}">
                  <a16:creationId xmlns:a16="http://schemas.microsoft.com/office/drawing/2014/main" id="{8BD345CC-FA37-47EF-8D9D-4AC0FB3AD2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7" y="117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7" name="Line 348">
              <a:extLst>
                <a:ext uri="{FF2B5EF4-FFF2-40B4-BE49-F238E27FC236}">
                  <a16:creationId xmlns:a16="http://schemas.microsoft.com/office/drawing/2014/main" id="{1EDA93F0-E511-4367-B005-8F8ABDCA1E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6" y="1157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8" name="Line 349">
              <a:extLst>
                <a:ext uri="{FF2B5EF4-FFF2-40B4-BE49-F238E27FC236}">
                  <a16:creationId xmlns:a16="http://schemas.microsoft.com/office/drawing/2014/main" id="{AE5C86F4-0515-4312-8EA7-F605D3FA3A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0" y="1179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9" name="Line 350">
              <a:extLst>
                <a:ext uri="{FF2B5EF4-FFF2-40B4-BE49-F238E27FC236}">
                  <a16:creationId xmlns:a16="http://schemas.microsoft.com/office/drawing/2014/main" id="{B165581B-A672-43BC-968D-9A751B264B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9" y="1157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0" name="Line 351">
              <a:extLst>
                <a:ext uri="{FF2B5EF4-FFF2-40B4-BE49-F238E27FC236}">
                  <a16:creationId xmlns:a16="http://schemas.microsoft.com/office/drawing/2014/main" id="{1FED706B-E6C7-4ED3-B440-52057CF3B6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0" y="1179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1" name="Line 352">
              <a:extLst>
                <a:ext uri="{FF2B5EF4-FFF2-40B4-BE49-F238E27FC236}">
                  <a16:creationId xmlns:a16="http://schemas.microsoft.com/office/drawing/2014/main" id="{F9F73C5F-CABF-42CD-85BB-A28FAC6757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9" y="1157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2" name="Line 353">
              <a:extLst>
                <a:ext uri="{FF2B5EF4-FFF2-40B4-BE49-F238E27FC236}">
                  <a16:creationId xmlns:a16="http://schemas.microsoft.com/office/drawing/2014/main" id="{E40352B0-63DF-49BE-9DAA-3045BB690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7" y="117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3" name="Line 354">
              <a:extLst>
                <a:ext uri="{FF2B5EF4-FFF2-40B4-BE49-F238E27FC236}">
                  <a16:creationId xmlns:a16="http://schemas.microsoft.com/office/drawing/2014/main" id="{3B2D0E78-3671-4F65-A7AF-EB119703FA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6" y="1157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4" name="Line 355">
              <a:extLst>
                <a:ext uri="{FF2B5EF4-FFF2-40B4-BE49-F238E27FC236}">
                  <a16:creationId xmlns:a16="http://schemas.microsoft.com/office/drawing/2014/main" id="{37DFCBA5-94CB-44D1-BB1D-936022FFE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2" y="120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5" name="Line 356">
              <a:extLst>
                <a:ext uri="{FF2B5EF4-FFF2-40B4-BE49-F238E27FC236}">
                  <a16:creationId xmlns:a16="http://schemas.microsoft.com/office/drawing/2014/main" id="{E700A324-3ACA-4E61-9964-6EEFAB6235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1" y="1191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6" name="Line 357">
              <a:extLst>
                <a:ext uri="{FF2B5EF4-FFF2-40B4-BE49-F238E27FC236}">
                  <a16:creationId xmlns:a16="http://schemas.microsoft.com/office/drawing/2014/main" id="{97863925-60C9-4319-B1A7-7D24708AA3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6" y="120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7" name="Line 358">
              <a:extLst>
                <a:ext uri="{FF2B5EF4-FFF2-40B4-BE49-F238E27FC236}">
                  <a16:creationId xmlns:a16="http://schemas.microsoft.com/office/drawing/2014/main" id="{DC1EE498-D5D3-4512-88C6-919F772E00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5" y="1191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8" name="Line 359">
              <a:extLst>
                <a:ext uri="{FF2B5EF4-FFF2-40B4-BE49-F238E27FC236}">
                  <a16:creationId xmlns:a16="http://schemas.microsoft.com/office/drawing/2014/main" id="{1260CC1E-DE11-4E2D-8FB9-33B565D17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4" y="120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9" name="Line 360">
              <a:extLst>
                <a:ext uri="{FF2B5EF4-FFF2-40B4-BE49-F238E27FC236}">
                  <a16:creationId xmlns:a16="http://schemas.microsoft.com/office/drawing/2014/main" id="{E2BF74E5-15E8-4467-BB5E-23FF5B75DB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63" y="1191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0" name="Line 361">
              <a:extLst>
                <a:ext uri="{FF2B5EF4-FFF2-40B4-BE49-F238E27FC236}">
                  <a16:creationId xmlns:a16="http://schemas.microsoft.com/office/drawing/2014/main" id="{9BCA3EAE-EAA3-46CF-8C4B-A8B29427EF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7" y="1209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1" name="Line 362">
              <a:extLst>
                <a:ext uri="{FF2B5EF4-FFF2-40B4-BE49-F238E27FC236}">
                  <a16:creationId xmlns:a16="http://schemas.microsoft.com/office/drawing/2014/main" id="{FA1639A2-4D63-4BF6-B377-16D692DEC4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6" y="1191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2" name="Line 363">
              <a:extLst>
                <a:ext uri="{FF2B5EF4-FFF2-40B4-BE49-F238E27FC236}">
                  <a16:creationId xmlns:a16="http://schemas.microsoft.com/office/drawing/2014/main" id="{0DCA3A3C-F1D1-41FC-B38C-3DA5F1F3FE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7" y="1285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3" name="Line 364">
              <a:extLst>
                <a:ext uri="{FF2B5EF4-FFF2-40B4-BE49-F238E27FC236}">
                  <a16:creationId xmlns:a16="http://schemas.microsoft.com/office/drawing/2014/main" id="{47442140-51C8-4E2F-AAC7-ECC7D36BD1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6" y="126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4" name="Line 365">
              <a:extLst>
                <a:ext uri="{FF2B5EF4-FFF2-40B4-BE49-F238E27FC236}">
                  <a16:creationId xmlns:a16="http://schemas.microsoft.com/office/drawing/2014/main" id="{A2C8F84B-28A0-4572-8097-68F03D1FBB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8" y="1402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5" name="Line 366">
              <a:extLst>
                <a:ext uri="{FF2B5EF4-FFF2-40B4-BE49-F238E27FC236}">
                  <a16:creationId xmlns:a16="http://schemas.microsoft.com/office/drawing/2014/main" id="{9CFF0E1E-A690-458A-8A11-B0463B58C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0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6" name="Line 367">
              <a:extLst>
                <a:ext uri="{FF2B5EF4-FFF2-40B4-BE49-F238E27FC236}">
                  <a16:creationId xmlns:a16="http://schemas.microsoft.com/office/drawing/2014/main" id="{12213A62-9F08-4193-A283-0D610C95C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4" y="140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7" name="Line 368">
              <a:extLst>
                <a:ext uri="{FF2B5EF4-FFF2-40B4-BE49-F238E27FC236}">
                  <a16:creationId xmlns:a16="http://schemas.microsoft.com/office/drawing/2014/main" id="{BED174C0-275E-4237-A2A1-0639146F12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3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8" name="Line 369">
              <a:extLst>
                <a:ext uri="{FF2B5EF4-FFF2-40B4-BE49-F238E27FC236}">
                  <a16:creationId xmlns:a16="http://schemas.microsoft.com/office/drawing/2014/main" id="{690586BA-AD6A-4854-962E-C296B414FE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9" y="140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9" name="Line 370">
              <a:extLst>
                <a:ext uri="{FF2B5EF4-FFF2-40B4-BE49-F238E27FC236}">
                  <a16:creationId xmlns:a16="http://schemas.microsoft.com/office/drawing/2014/main" id="{CBE4652C-80EC-48BC-A142-F76150D154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8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0" name="Line 371">
              <a:extLst>
                <a:ext uri="{FF2B5EF4-FFF2-40B4-BE49-F238E27FC236}">
                  <a16:creationId xmlns:a16="http://schemas.microsoft.com/office/drawing/2014/main" id="{DD97153E-EF4C-4B0D-8FD3-A8D34083B6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7" y="140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1" name="Line 372">
              <a:extLst>
                <a:ext uri="{FF2B5EF4-FFF2-40B4-BE49-F238E27FC236}">
                  <a16:creationId xmlns:a16="http://schemas.microsoft.com/office/drawing/2014/main" id="{BFEA9ED2-9EDF-4E62-8EDB-06B4B6C4E6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6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2" name="Line 373">
              <a:extLst>
                <a:ext uri="{FF2B5EF4-FFF2-40B4-BE49-F238E27FC236}">
                  <a16:creationId xmlns:a16="http://schemas.microsoft.com/office/drawing/2014/main" id="{603A14AF-3944-4EF6-BEC3-90A9713EE4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3" y="1402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3" name="Line 374">
              <a:extLst>
                <a:ext uri="{FF2B5EF4-FFF2-40B4-BE49-F238E27FC236}">
                  <a16:creationId xmlns:a16="http://schemas.microsoft.com/office/drawing/2014/main" id="{A3187E2F-B21D-45A3-80F9-85FE207495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4" name="Line 375">
              <a:extLst>
                <a:ext uri="{FF2B5EF4-FFF2-40B4-BE49-F238E27FC236}">
                  <a16:creationId xmlns:a16="http://schemas.microsoft.com/office/drawing/2014/main" id="{19E564F4-1814-4709-A663-D527631D5A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0" y="140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5" name="Line 376">
              <a:extLst>
                <a:ext uri="{FF2B5EF4-FFF2-40B4-BE49-F238E27FC236}">
                  <a16:creationId xmlns:a16="http://schemas.microsoft.com/office/drawing/2014/main" id="{9FF4BD76-6228-47E4-9051-DB3ADE3250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9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6" name="Line 377">
              <a:extLst>
                <a:ext uri="{FF2B5EF4-FFF2-40B4-BE49-F238E27FC236}">
                  <a16:creationId xmlns:a16="http://schemas.microsoft.com/office/drawing/2014/main" id="{DBD91732-7AF7-4ACC-B925-BE6F08252B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7" y="140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7" name="Line 378">
              <a:extLst>
                <a:ext uri="{FF2B5EF4-FFF2-40B4-BE49-F238E27FC236}">
                  <a16:creationId xmlns:a16="http://schemas.microsoft.com/office/drawing/2014/main" id="{6658A76B-7BBA-443D-84D7-5AE427B571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96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8" name="Line 379">
              <a:extLst>
                <a:ext uri="{FF2B5EF4-FFF2-40B4-BE49-F238E27FC236}">
                  <a16:creationId xmlns:a16="http://schemas.microsoft.com/office/drawing/2014/main" id="{7FB94933-BFD4-4509-8162-7998AC8B7C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4" y="1402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9" name="Line 380">
              <a:extLst>
                <a:ext uri="{FF2B5EF4-FFF2-40B4-BE49-F238E27FC236}">
                  <a16:creationId xmlns:a16="http://schemas.microsoft.com/office/drawing/2014/main" id="{CBB61E5E-3889-40FC-9871-6279B61418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2" y="138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0" name="Line 381">
              <a:extLst>
                <a:ext uri="{FF2B5EF4-FFF2-40B4-BE49-F238E27FC236}">
                  <a16:creationId xmlns:a16="http://schemas.microsoft.com/office/drawing/2014/main" id="{ECD518E9-280A-42A5-A07F-E98563A6D1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2" y="147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1" name="Line 382">
              <a:extLst>
                <a:ext uri="{FF2B5EF4-FFF2-40B4-BE49-F238E27FC236}">
                  <a16:creationId xmlns:a16="http://schemas.microsoft.com/office/drawing/2014/main" id="{D273AB65-9754-423A-8A29-444D017EB8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1" y="145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2" name="Line 383">
              <a:extLst>
                <a:ext uri="{FF2B5EF4-FFF2-40B4-BE49-F238E27FC236}">
                  <a16:creationId xmlns:a16="http://schemas.microsoft.com/office/drawing/2014/main" id="{A2750FAB-ACA6-4497-BBB4-7C8FC3D7B2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2" y="1553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3" name="Line 384">
              <a:extLst>
                <a:ext uri="{FF2B5EF4-FFF2-40B4-BE49-F238E27FC236}">
                  <a16:creationId xmlns:a16="http://schemas.microsoft.com/office/drawing/2014/main" id="{C9211D55-8F10-4F3E-9FCE-8820322F7A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1" y="1535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4" name="Line 385">
              <a:extLst>
                <a:ext uri="{FF2B5EF4-FFF2-40B4-BE49-F238E27FC236}">
                  <a16:creationId xmlns:a16="http://schemas.microsoft.com/office/drawing/2014/main" id="{30D6CE96-8B05-49A6-8052-E7CE39CACF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7" y="1553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5" name="Line 386">
              <a:extLst>
                <a:ext uri="{FF2B5EF4-FFF2-40B4-BE49-F238E27FC236}">
                  <a16:creationId xmlns:a16="http://schemas.microsoft.com/office/drawing/2014/main" id="{187BCF66-4489-4F17-A7C7-29617D01B4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6" y="1535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C9FD542-0041-4679-AE60-CCF646D6F2DA}"/>
              </a:ext>
            </a:extLst>
          </p:cNvPr>
          <p:cNvSpPr/>
          <p:nvPr/>
        </p:nvSpPr>
        <p:spPr>
          <a:xfrm>
            <a:off x="3740156" y="2222769"/>
            <a:ext cx="277241" cy="9468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33" name="Group 407">
            <a:extLst>
              <a:ext uri="{FF2B5EF4-FFF2-40B4-BE49-F238E27FC236}">
                <a16:creationId xmlns:a16="http://schemas.microsoft.com/office/drawing/2014/main" id="{6BF2BD34-3E13-49CB-87A7-07A2E3EDBC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93301" y="954729"/>
            <a:ext cx="3050384" cy="2473167"/>
            <a:chOff x="1419" y="369"/>
            <a:chExt cx="2135" cy="1731"/>
          </a:xfrm>
        </p:grpSpPr>
        <p:sp>
          <p:nvSpPr>
            <p:cNvPr id="1634" name="Line 408">
              <a:extLst>
                <a:ext uri="{FF2B5EF4-FFF2-40B4-BE49-F238E27FC236}">
                  <a16:creationId xmlns:a16="http://schemas.microsoft.com/office/drawing/2014/main" id="{89C0B47D-3B52-4425-A72C-AAD02FC632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6" y="2066"/>
              <a:ext cx="1947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5" name="Line 409">
              <a:extLst>
                <a:ext uri="{FF2B5EF4-FFF2-40B4-BE49-F238E27FC236}">
                  <a16:creationId xmlns:a16="http://schemas.microsoft.com/office/drawing/2014/main" id="{85848CAD-13A2-4FFD-B134-0E722EF1F2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6" y="2066"/>
              <a:ext cx="0" cy="34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6" name="Line 410">
              <a:extLst>
                <a:ext uri="{FF2B5EF4-FFF2-40B4-BE49-F238E27FC236}">
                  <a16:creationId xmlns:a16="http://schemas.microsoft.com/office/drawing/2014/main" id="{D24C8254-FDE2-4B61-9DE9-963287114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44" y="2066"/>
              <a:ext cx="0" cy="34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7" name="Line 411">
              <a:extLst>
                <a:ext uri="{FF2B5EF4-FFF2-40B4-BE49-F238E27FC236}">
                  <a16:creationId xmlns:a16="http://schemas.microsoft.com/office/drawing/2014/main" id="{750F6236-E683-4B8D-8B0A-EBCF759DDE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8" y="2066"/>
              <a:ext cx="0" cy="34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8" name="Line 412">
              <a:extLst>
                <a:ext uri="{FF2B5EF4-FFF2-40B4-BE49-F238E27FC236}">
                  <a16:creationId xmlns:a16="http://schemas.microsoft.com/office/drawing/2014/main" id="{AAE12AA5-7517-4EF2-B4AE-783517A036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5" y="2066"/>
              <a:ext cx="0" cy="34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9" name="Line 413">
              <a:extLst>
                <a:ext uri="{FF2B5EF4-FFF2-40B4-BE49-F238E27FC236}">
                  <a16:creationId xmlns:a16="http://schemas.microsoft.com/office/drawing/2014/main" id="{EAB5AEE8-3DBA-42A6-A30B-7C2F2951F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3" y="2066"/>
              <a:ext cx="0" cy="34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0" name="Line 419">
              <a:extLst>
                <a:ext uri="{FF2B5EF4-FFF2-40B4-BE49-F238E27FC236}">
                  <a16:creationId xmlns:a16="http://schemas.microsoft.com/office/drawing/2014/main" id="{1403C133-EBA5-4024-A755-297E757CEF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6" y="433"/>
              <a:ext cx="0" cy="1569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1" name="Line 420">
              <a:extLst>
                <a:ext uri="{FF2B5EF4-FFF2-40B4-BE49-F238E27FC236}">
                  <a16:creationId xmlns:a16="http://schemas.microsoft.com/office/drawing/2014/main" id="{72F0F686-3588-4C57-9408-661B7FFFA3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9" y="2002"/>
              <a:ext cx="37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2" name="Line 421">
              <a:extLst>
                <a:ext uri="{FF2B5EF4-FFF2-40B4-BE49-F238E27FC236}">
                  <a16:creationId xmlns:a16="http://schemas.microsoft.com/office/drawing/2014/main" id="{61FDCFAD-316E-4EBA-8532-5AB9C66272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9" y="1688"/>
              <a:ext cx="37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3" name="Line 422">
              <a:extLst>
                <a:ext uri="{FF2B5EF4-FFF2-40B4-BE49-F238E27FC236}">
                  <a16:creationId xmlns:a16="http://schemas.microsoft.com/office/drawing/2014/main" id="{813E367A-1958-4979-8B8B-1F91541139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9" y="1374"/>
              <a:ext cx="37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4" name="Line 423">
              <a:extLst>
                <a:ext uri="{FF2B5EF4-FFF2-40B4-BE49-F238E27FC236}">
                  <a16:creationId xmlns:a16="http://schemas.microsoft.com/office/drawing/2014/main" id="{E44CB0A2-E25B-40A7-81A7-90092A3F01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9" y="1061"/>
              <a:ext cx="37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5" name="Line 424">
              <a:extLst>
                <a:ext uri="{FF2B5EF4-FFF2-40B4-BE49-F238E27FC236}">
                  <a16:creationId xmlns:a16="http://schemas.microsoft.com/office/drawing/2014/main" id="{1BD53ADA-E581-4F43-A302-708967002E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9" y="747"/>
              <a:ext cx="37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6" name="Line 425">
              <a:extLst>
                <a:ext uri="{FF2B5EF4-FFF2-40B4-BE49-F238E27FC236}">
                  <a16:creationId xmlns:a16="http://schemas.microsoft.com/office/drawing/2014/main" id="{CD3E167F-D4DC-4155-8FBC-50B858091B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9" y="433"/>
              <a:ext cx="37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7" name="Freeform 432">
              <a:extLst>
                <a:ext uri="{FF2B5EF4-FFF2-40B4-BE49-F238E27FC236}">
                  <a16:creationId xmlns:a16="http://schemas.microsoft.com/office/drawing/2014/main" id="{2C7F7E64-5BDA-4BF3-8B90-33A086ADC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6" y="369"/>
              <a:ext cx="1947" cy="1697"/>
            </a:xfrm>
            <a:custGeom>
              <a:avLst/>
              <a:gdLst>
                <a:gd name="T0" fmla="*/ 0 w 515"/>
                <a:gd name="T1" fmla="*/ 0 h 449"/>
                <a:gd name="T2" fmla="*/ 0 w 515"/>
                <a:gd name="T3" fmla="*/ 449 h 449"/>
                <a:gd name="T4" fmla="*/ 515 w 515"/>
                <a:gd name="T5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5" h="449">
                  <a:moveTo>
                    <a:pt x="0" y="0"/>
                  </a:moveTo>
                  <a:lnTo>
                    <a:pt x="0" y="449"/>
                  </a:lnTo>
                  <a:lnTo>
                    <a:pt x="515" y="449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8" name="Freeform 435">
              <a:extLst>
                <a:ext uri="{FF2B5EF4-FFF2-40B4-BE49-F238E27FC236}">
                  <a16:creationId xmlns:a16="http://schemas.microsoft.com/office/drawing/2014/main" id="{C8ADA943-AEFF-4C04-8E17-D71C5E698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6" y="433"/>
              <a:ext cx="1720" cy="1569"/>
            </a:xfrm>
            <a:custGeom>
              <a:avLst/>
              <a:gdLst>
                <a:gd name="T0" fmla="*/ 0 w 455"/>
                <a:gd name="T1" fmla="*/ 0 h 415"/>
                <a:gd name="T2" fmla="*/ 44 w 455"/>
                <a:gd name="T3" fmla="*/ 0 h 415"/>
                <a:gd name="T4" fmla="*/ 44 w 455"/>
                <a:gd name="T5" fmla="*/ 13 h 415"/>
                <a:gd name="T6" fmla="*/ 47 w 455"/>
                <a:gd name="T7" fmla="*/ 13 h 415"/>
                <a:gd name="T8" fmla="*/ 47 w 455"/>
                <a:gd name="T9" fmla="*/ 27 h 415"/>
                <a:gd name="T10" fmla="*/ 59 w 455"/>
                <a:gd name="T11" fmla="*/ 27 h 415"/>
                <a:gd name="T12" fmla="*/ 59 w 455"/>
                <a:gd name="T13" fmla="*/ 42 h 415"/>
                <a:gd name="T14" fmla="*/ 81 w 455"/>
                <a:gd name="T15" fmla="*/ 42 h 415"/>
                <a:gd name="T16" fmla="*/ 81 w 455"/>
                <a:gd name="T17" fmla="*/ 58 h 415"/>
                <a:gd name="T18" fmla="*/ 85 w 455"/>
                <a:gd name="T19" fmla="*/ 58 h 415"/>
                <a:gd name="T20" fmla="*/ 85 w 455"/>
                <a:gd name="T21" fmla="*/ 73 h 415"/>
                <a:gd name="T22" fmla="*/ 88 w 455"/>
                <a:gd name="T23" fmla="*/ 73 h 415"/>
                <a:gd name="T24" fmla="*/ 88 w 455"/>
                <a:gd name="T25" fmla="*/ 89 h 415"/>
                <a:gd name="T26" fmla="*/ 103 w 455"/>
                <a:gd name="T27" fmla="*/ 89 h 415"/>
                <a:gd name="T28" fmla="*/ 103 w 455"/>
                <a:gd name="T29" fmla="*/ 105 h 415"/>
                <a:gd name="T30" fmla="*/ 122 w 455"/>
                <a:gd name="T31" fmla="*/ 105 h 415"/>
                <a:gd name="T32" fmla="*/ 122 w 455"/>
                <a:gd name="T33" fmla="*/ 122 h 415"/>
                <a:gd name="T34" fmla="*/ 155 w 455"/>
                <a:gd name="T35" fmla="*/ 122 h 415"/>
                <a:gd name="T36" fmla="*/ 155 w 455"/>
                <a:gd name="T37" fmla="*/ 142 h 415"/>
                <a:gd name="T38" fmla="*/ 160 w 455"/>
                <a:gd name="T39" fmla="*/ 142 h 415"/>
                <a:gd name="T40" fmla="*/ 160 w 455"/>
                <a:gd name="T41" fmla="*/ 161 h 415"/>
                <a:gd name="T42" fmla="*/ 207 w 455"/>
                <a:gd name="T43" fmla="*/ 161 h 415"/>
                <a:gd name="T44" fmla="*/ 207 w 455"/>
                <a:gd name="T45" fmla="*/ 184 h 415"/>
                <a:gd name="T46" fmla="*/ 220 w 455"/>
                <a:gd name="T47" fmla="*/ 184 h 415"/>
                <a:gd name="T48" fmla="*/ 220 w 455"/>
                <a:gd name="T49" fmla="*/ 207 h 415"/>
                <a:gd name="T50" fmla="*/ 247 w 455"/>
                <a:gd name="T51" fmla="*/ 207 h 415"/>
                <a:gd name="T52" fmla="*/ 247 w 455"/>
                <a:gd name="T53" fmla="*/ 233 h 415"/>
                <a:gd name="T54" fmla="*/ 291 w 455"/>
                <a:gd name="T55" fmla="*/ 233 h 415"/>
                <a:gd name="T56" fmla="*/ 291 w 455"/>
                <a:gd name="T57" fmla="*/ 270 h 415"/>
                <a:gd name="T58" fmla="*/ 315 w 455"/>
                <a:gd name="T59" fmla="*/ 270 h 415"/>
                <a:gd name="T60" fmla="*/ 315 w 455"/>
                <a:gd name="T61" fmla="*/ 306 h 415"/>
                <a:gd name="T62" fmla="*/ 455 w 455"/>
                <a:gd name="T63" fmla="*/ 306 h 415"/>
                <a:gd name="T64" fmla="*/ 455 w 455"/>
                <a:gd name="T65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5" h="415">
                  <a:moveTo>
                    <a:pt x="0" y="0"/>
                  </a:moveTo>
                  <a:lnTo>
                    <a:pt x="44" y="0"/>
                  </a:lnTo>
                  <a:lnTo>
                    <a:pt x="44" y="13"/>
                  </a:lnTo>
                  <a:lnTo>
                    <a:pt x="47" y="13"/>
                  </a:lnTo>
                  <a:lnTo>
                    <a:pt x="47" y="27"/>
                  </a:lnTo>
                  <a:lnTo>
                    <a:pt x="59" y="27"/>
                  </a:lnTo>
                  <a:lnTo>
                    <a:pt x="59" y="42"/>
                  </a:lnTo>
                  <a:lnTo>
                    <a:pt x="81" y="42"/>
                  </a:lnTo>
                  <a:lnTo>
                    <a:pt x="81" y="58"/>
                  </a:lnTo>
                  <a:lnTo>
                    <a:pt x="85" y="58"/>
                  </a:lnTo>
                  <a:lnTo>
                    <a:pt x="85" y="73"/>
                  </a:lnTo>
                  <a:lnTo>
                    <a:pt x="88" y="73"/>
                  </a:lnTo>
                  <a:lnTo>
                    <a:pt x="88" y="89"/>
                  </a:lnTo>
                  <a:lnTo>
                    <a:pt x="103" y="89"/>
                  </a:lnTo>
                  <a:lnTo>
                    <a:pt x="103" y="105"/>
                  </a:lnTo>
                  <a:lnTo>
                    <a:pt x="122" y="105"/>
                  </a:lnTo>
                  <a:lnTo>
                    <a:pt x="122" y="122"/>
                  </a:lnTo>
                  <a:lnTo>
                    <a:pt x="155" y="122"/>
                  </a:lnTo>
                  <a:lnTo>
                    <a:pt x="155" y="142"/>
                  </a:lnTo>
                  <a:lnTo>
                    <a:pt x="160" y="142"/>
                  </a:lnTo>
                  <a:lnTo>
                    <a:pt x="160" y="161"/>
                  </a:lnTo>
                  <a:lnTo>
                    <a:pt x="207" y="161"/>
                  </a:lnTo>
                  <a:lnTo>
                    <a:pt x="207" y="184"/>
                  </a:lnTo>
                  <a:lnTo>
                    <a:pt x="220" y="184"/>
                  </a:lnTo>
                  <a:lnTo>
                    <a:pt x="220" y="207"/>
                  </a:lnTo>
                  <a:lnTo>
                    <a:pt x="247" y="207"/>
                  </a:lnTo>
                  <a:lnTo>
                    <a:pt x="247" y="233"/>
                  </a:lnTo>
                  <a:lnTo>
                    <a:pt x="291" y="233"/>
                  </a:lnTo>
                  <a:lnTo>
                    <a:pt x="291" y="270"/>
                  </a:lnTo>
                  <a:lnTo>
                    <a:pt x="315" y="270"/>
                  </a:lnTo>
                  <a:lnTo>
                    <a:pt x="315" y="306"/>
                  </a:lnTo>
                  <a:lnTo>
                    <a:pt x="455" y="306"/>
                  </a:lnTo>
                  <a:lnTo>
                    <a:pt x="455" y="41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9" name="Line 436">
              <a:extLst>
                <a:ext uri="{FF2B5EF4-FFF2-40B4-BE49-F238E27FC236}">
                  <a16:creationId xmlns:a16="http://schemas.microsoft.com/office/drawing/2014/main" id="{B793652B-E6DE-4E4F-A9E7-192BF7A623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4" y="482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0" name="Line 437">
              <a:extLst>
                <a:ext uri="{FF2B5EF4-FFF2-40B4-BE49-F238E27FC236}">
                  <a16:creationId xmlns:a16="http://schemas.microsoft.com/office/drawing/2014/main" id="{E7FFBAA8-BA5A-410F-A9CD-CBDC980466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3" y="463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1" name="Line 438">
              <a:extLst>
                <a:ext uri="{FF2B5EF4-FFF2-40B4-BE49-F238E27FC236}">
                  <a16:creationId xmlns:a16="http://schemas.microsoft.com/office/drawing/2014/main" id="{E0EDB305-C19D-4DCF-99EF-A1957542A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4" y="535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2" name="Line 439">
              <a:extLst>
                <a:ext uri="{FF2B5EF4-FFF2-40B4-BE49-F238E27FC236}">
                  <a16:creationId xmlns:a16="http://schemas.microsoft.com/office/drawing/2014/main" id="{2C039966-6AB8-4E23-B003-6DA955F5C3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53" y="516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3" name="Line 440">
              <a:extLst>
                <a:ext uri="{FF2B5EF4-FFF2-40B4-BE49-F238E27FC236}">
                  <a16:creationId xmlns:a16="http://schemas.microsoft.com/office/drawing/2014/main" id="{9EC63700-234C-47C9-8ECB-FBFAF25CF1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2" y="535"/>
              <a:ext cx="37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4" name="Line 441">
              <a:extLst>
                <a:ext uri="{FF2B5EF4-FFF2-40B4-BE49-F238E27FC236}">
                  <a16:creationId xmlns:a16="http://schemas.microsoft.com/office/drawing/2014/main" id="{4A0C120A-A121-492F-8D6F-627C815AB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516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5" name="Line 442">
              <a:extLst>
                <a:ext uri="{FF2B5EF4-FFF2-40B4-BE49-F238E27FC236}">
                  <a16:creationId xmlns:a16="http://schemas.microsoft.com/office/drawing/2014/main" id="{3771E519-F947-4BD7-B88E-E61F2A24A6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0" y="592"/>
              <a:ext cx="41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6" name="Line 443">
              <a:extLst>
                <a:ext uri="{FF2B5EF4-FFF2-40B4-BE49-F238E27FC236}">
                  <a16:creationId xmlns:a16="http://schemas.microsoft.com/office/drawing/2014/main" id="{949736E2-BE9B-4A4E-806C-0A3523E524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8" y="573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7" name="Line 444">
              <a:extLst>
                <a:ext uri="{FF2B5EF4-FFF2-40B4-BE49-F238E27FC236}">
                  <a16:creationId xmlns:a16="http://schemas.microsoft.com/office/drawing/2014/main" id="{1A3E5739-E2C6-42F4-A4AF-3B7967FC3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2" y="770"/>
              <a:ext cx="41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8" name="Line 445">
              <a:extLst>
                <a:ext uri="{FF2B5EF4-FFF2-40B4-BE49-F238E27FC236}">
                  <a16:creationId xmlns:a16="http://schemas.microsoft.com/office/drawing/2014/main" id="{0E302E2F-9D53-4C77-8A77-D0CC3D4668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34" y="751"/>
              <a:ext cx="0" cy="37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9" name="Line 446">
              <a:extLst>
                <a:ext uri="{FF2B5EF4-FFF2-40B4-BE49-F238E27FC236}">
                  <a16:creationId xmlns:a16="http://schemas.microsoft.com/office/drawing/2014/main" id="{742EC555-7027-432B-A84E-1D84E054C0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9" y="830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0" name="Line 447">
              <a:extLst>
                <a:ext uri="{FF2B5EF4-FFF2-40B4-BE49-F238E27FC236}">
                  <a16:creationId xmlns:a16="http://schemas.microsoft.com/office/drawing/2014/main" id="{0CD2A004-B05E-4FEA-B5F0-1E501588F0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8" y="811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1" name="Line 448">
              <a:extLst>
                <a:ext uri="{FF2B5EF4-FFF2-40B4-BE49-F238E27FC236}">
                  <a16:creationId xmlns:a16="http://schemas.microsoft.com/office/drawing/2014/main" id="{D38588AD-CE86-4C8F-A628-05696334B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3" y="894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2" name="Line 449">
              <a:extLst>
                <a:ext uri="{FF2B5EF4-FFF2-40B4-BE49-F238E27FC236}">
                  <a16:creationId xmlns:a16="http://schemas.microsoft.com/office/drawing/2014/main" id="{70F1905D-A7A8-4872-B6ED-96D966904E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2" y="87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3" name="Line 450">
              <a:extLst>
                <a:ext uri="{FF2B5EF4-FFF2-40B4-BE49-F238E27FC236}">
                  <a16:creationId xmlns:a16="http://schemas.microsoft.com/office/drawing/2014/main" id="{A822678D-F0E1-429F-AB61-8572BFCE5B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8" y="894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4" name="Line 451">
              <a:extLst>
                <a:ext uri="{FF2B5EF4-FFF2-40B4-BE49-F238E27FC236}">
                  <a16:creationId xmlns:a16="http://schemas.microsoft.com/office/drawing/2014/main" id="{D8771FE4-3250-4C57-94DC-C880377DF1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27" y="87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5" name="Line 452">
              <a:extLst>
                <a:ext uri="{FF2B5EF4-FFF2-40B4-BE49-F238E27FC236}">
                  <a16:creationId xmlns:a16="http://schemas.microsoft.com/office/drawing/2014/main" id="{3DA5DDBF-88AC-4086-B024-3C4C6D1B6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5" y="1042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6" name="Line 453">
              <a:extLst>
                <a:ext uri="{FF2B5EF4-FFF2-40B4-BE49-F238E27FC236}">
                  <a16:creationId xmlns:a16="http://schemas.microsoft.com/office/drawing/2014/main" id="{FB53CD72-16BB-4C72-9DE6-C760B8F9E3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4" y="1023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7" name="Line 454">
              <a:extLst>
                <a:ext uri="{FF2B5EF4-FFF2-40B4-BE49-F238E27FC236}">
                  <a16:creationId xmlns:a16="http://schemas.microsoft.com/office/drawing/2014/main" id="{F7987A61-17E2-46D0-A78D-09525A1F8E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6" y="1042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8" name="Line 455">
              <a:extLst>
                <a:ext uri="{FF2B5EF4-FFF2-40B4-BE49-F238E27FC236}">
                  <a16:creationId xmlns:a16="http://schemas.microsoft.com/office/drawing/2014/main" id="{5E108804-F2F3-46A6-84D2-220E041E95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5" y="1023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9" name="Line 456">
              <a:extLst>
                <a:ext uri="{FF2B5EF4-FFF2-40B4-BE49-F238E27FC236}">
                  <a16:creationId xmlns:a16="http://schemas.microsoft.com/office/drawing/2014/main" id="{1DD5F6C7-88ED-4E11-BAAA-DFFC91F734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1" y="1216"/>
              <a:ext cx="37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0" name="Line 457">
              <a:extLst>
                <a:ext uri="{FF2B5EF4-FFF2-40B4-BE49-F238E27FC236}">
                  <a16:creationId xmlns:a16="http://schemas.microsoft.com/office/drawing/2014/main" id="{FF8B1C1E-2A76-4C6A-ADFE-02BFC00C90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0" y="1197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1" name="Line 458">
              <a:extLst>
                <a:ext uri="{FF2B5EF4-FFF2-40B4-BE49-F238E27FC236}">
                  <a16:creationId xmlns:a16="http://schemas.microsoft.com/office/drawing/2014/main" id="{5A5501F3-561D-490A-92C9-1272E70F18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5" y="1314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2" name="Line 459">
              <a:extLst>
                <a:ext uri="{FF2B5EF4-FFF2-40B4-BE49-F238E27FC236}">
                  <a16:creationId xmlns:a16="http://schemas.microsoft.com/office/drawing/2014/main" id="{A6509E62-0B18-488B-9AF9-24CC725AB3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4" y="129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3" name="Line 460">
              <a:extLst>
                <a:ext uri="{FF2B5EF4-FFF2-40B4-BE49-F238E27FC236}">
                  <a16:creationId xmlns:a16="http://schemas.microsoft.com/office/drawing/2014/main" id="{4912B1EC-1C5F-4B2F-891A-4BFC2C40A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9" y="1314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4" name="Line 461">
              <a:extLst>
                <a:ext uri="{FF2B5EF4-FFF2-40B4-BE49-F238E27FC236}">
                  <a16:creationId xmlns:a16="http://schemas.microsoft.com/office/drawing/2014/main" id="{92226972-0203-4A20-8861-56D24BD5F6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1295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5" name="Line 462">
              <a:extLst>
                <a:ext uri="{FF2B5EF4-FFF2-40B4-BE49-F238E27FC236}">
                  <a16:creationId xmlns:a16="http://schemas.microsoft.com/office/drawing/2014/main" id="{A9921907-BB91-4885-97A9-9916F511BD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9" y="1590"/>
              <a:ext cx="42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6" name="Line 463">
              <a:extLst>
                <a:ext uri="{FF2B5EF4-FFF2-40B4-BE49-F238E27FC236}">
                  <a16:creationId xmlns:a16="http://schemas.microsoft.com/office/drawing/2014/main" id="{50A6DE17-A1E8-4B6E-B382-BED8C6034D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8" y="1571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7" name="Line 464">
              <a:extLst>
                <a:ext uri="{FF2B5EF4-FFF2-40B4-BE49-F238E27FC236}">
                  <a16:creationId xmlns:a16="http://schemas.microsoft.com/office/drawing/2014/main" id="{E82C73A4-7EE6-4344-AD3F-BC58773BA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0" y="1590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8" name="Line 465">
              <a:extLst>
                <a:ext uri="{FF2B5EF4-FFF2-40B4-BE49-F238E27FC236}">
                  <a16:creationId xmlns:a16="http://schemas.microsoft.com/office/drawing/2014/main" id="{B064C9B9-35EF-486A-9BFB-D1428C70CD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89" y="1571"/>
              <a:ext cx="0" cy="38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9" name="Freeform 466">
              <a:extLst>
                <a:ext uri="{FF2B5EF4-FFF2-40B4-BE49-F238E27FC236}">
                  <a16:creationId xmlns:a16="http://schemas.microsoft.com/office/drawing/2014/main" id="{05913789-78B2-42F8-956C-F5EB74191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6" y="433"/>
              <a:ext cx="2098" cy="715"/>
            </a:xfrm>
            <a:custGeom>
              <a:avLst/>
              <a:gdLst>
                <a:gd name="T0" fmla="*/ 0 w 555"/>
                <a:gd name="T1" fmla="*/ 0 h 189"/>
                <a:gd name="T2" fmla="*/ 57 w 555"/>
                <a:gd name="T3" fmla="*/ 0 h 189"/>
                <a:gd name="T4" fmla="*/ 57 w 555"/>
                <a:gd name="T5" fmla="*/ 16 h 189"/>
                <a:gd name="T6" fmla="*/ 125 w 555"/>
                <a:gd name="T7" fmla="*/ 16 h 189"/>
                <a:gd name="T8" fmla="*/ 125 w 555"/>
                <a:gd name="T9" fmla="*/ 35 h 189"/>
                <a:gd name="T10" fmla="*/ 136 w 555"/>
                <a:gd name="T11" fmla="*/ 35 h 189"/>
                <a:gd name="T12" fmla="*/ 136 w 555"/>
                <a:gd name="T13" fmla="*/ 55 h 189"/>
                <a:gd name="T14" fmla="*/ 151 w 555"/>
                <a:gd name="T15" fmla="*/ 55 h 189"/>
                <a:gd name="T16" fmla="*/ 151 w 555"/>
                <a:gd name="T17" fmla="*/ 76 h 189"/>
                <a:gd name="T18" fmla="*/ 199 w 555"/>
                <a:gd name="T19" fmla="*/ 76 h 189"/>
                <a:gd name="T20" fmla="*/ 199 w 555"/>
                <a:gd name="T21" fmla="*/ 99 h 189"/>
                <a:gd name="T22" fmla="*/ 247 w 555"/>
                <a:gd name="T23" fmla="*/ 99 h 189"/>
                <a:gd name="T24" fmla="*/ 247 w 555"/>
                <a:gd name="T25" fmla="*/ 125 h 189"/>
                <a:gd name="T26" fmla="*/ 416 w 555"/>
                <a:gd name="T27" fmla="*/ 125 h 189"/>
                <a:gd name="T28" fmla="*/ 416 w 555"/>
                <a:gd name="T29" fmla="*/ 157 h 189"/>
                <a:gd name="T30" fmla="*/ 430 w 555"/>
                <a:gd name="T31" fmla="*/ 157 h 189"/>
                <a:gd name="T32" fmla="*/ 430 w 555"/>
                <a:gd name="T33" fmla="*/ 189 h 189"/>
                <a:gd name="T34" fmla="*/ 555 w 555"/>
                <a:gd name="T3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189">
                  <a:moveTo>
                    <a:pt x="0" y="0"/>
                  </a:moveTo>
                  <a:lnTo>
                    <a:pt x="57" y="0"/>
                  </a:lnTo>
                  <a:lnTo>
                    <a:pt x="57" y="16"/>
                  </a:lnTo>
                  <a:lnTo>
                    <a:pt x="125" y="16"/>
                  </a:lnTo>
                  <a:lnTo>
                    <a:pt x="125" y="35"/>
                  </a:lnTo>
                  <a:lnTo>
                    <a:pt x="136" y="35"/>
                  </a:lnTo>
                  <a:lnTo>
                    <a:pt x="136" y="55"/>
                  </a:lnTo>
                  <a:lnTo>
                    <a:pt x="151" y="55"/>
                  </a:lnTo>
                  <a:lnTo>
                    <a:pt x="151" y="76"/>
                  </a:lnTo>
                  <a:lnTo>
                    <a:pt x="199" y="76"/>
                  </a:lnTo>
                  <a:lnTo>
                    <a:pt x="199" y="99"/>
                  </a:lnTo>
                  <a:lnTo>
                    <a:pt x="247" y="99"/>
                  </a:lnTo>
                  <a:lnTo>
                    <a:pt x="247" y="125"/>
                  </a:lnTo>
                  <a:lnTo>
                    <a:pt x="416" y="125"/>
                  </a:lnTo>
                  <a:lnTo>
                    <a:pt x="416" y="157"/>
                  </a:lnTo>
                  <a:lnTo>
                    <a:pt x="430" y="157"/>
                  </a:lnTo>
                  <a:lnTo>
                    <a:pt x="430" y="189"/>
                  </a:lnTo>
                  <a:lnTo>
                    <a:pt x="555" y="189"/>
                  </a:lnTo>
                </a:path>
              </a:pathLst>
            </a:custGeom>
            <a:noFill/>
            <a:ln w="190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0" name="Line 467">
              <a:extLst>
                <a:ext uri="{FF2B5EF4-FFF2-40B4-BE49-F238E27FC236}">
                  <a16:creationId xmlns:a16="http://schemas.microsoft.com/office/drawing/2014/main" id="{173C2977-D16C-468E-9C7B-717C9E1F03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2" y="49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1" name="Line 468">
              <a:extLst>
                <a:ext uri="{FF2B5EF4-FFF2-40B4-BE49-F238E27FC236}">
                  <a16:creationId xmlns:a16="http://schemas.microsoft.com/office/drawing/2014/main" id="{9A99E682-5159-4291-8E80-816839A50D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1" y="47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2" name="Line 469">
              <a:extLst>
                <a:ext uri="{FF2B5EF4-FFF2-40B4-BE49-F238E27FC236}">
                  <a16:creationId xmlns:a16="http://schemas.microsoft.com/office/drawing/2014/main" id="{EC6B2047-C254-4F11-B235-1AB5BD5C88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7" y="49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3" name="Line 470">
              <a:extLst>
                <a:ext uri="{FF2B5EF4-FFF2-40B4-BE49-F238E27FC236}">
                  <a16:creationId xmlns:a16="http://schemas.microsoft.com/office/drawing/2014/main" id="{22DFD7D5-764D-492F-A2E4-1564A8C3B8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6" y="47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4" name="Line 471">
              <a:extLst>
                <a:ext uri="{FF2B5EF4-FFF2-40B4-BE49-F238E27FC236}">
                  <a16:creationId xmlns:a16="http://schemas.microsoft.com/office/drawing/2014/main" id="{8F6F2A8B-1B5D-4543-A3AE-05219A4160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6" y="49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5" name="Line 472">
              <a:extLst>
                <a:ext uri="{FF2B5EF4-FFF2-40B4-BE49-F238E27FC236}">
                  <a16:creationId xmlns:a16="http://schemas.microsoft.com/office/drawing/2014/main" id="{22112DAE-5D81-47CD-B704-76DFAA864F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5" y="47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6" name="Line 473">
              <a:extLst>
                <a:ext uri="{FF2B5EF4-FFF2-40B4-BE49-F238E27FC236}">
                  <a16:creationId xmlns:a16="http://schemas.microsoft.com/office/drawing/2014/main" id="{B3180386-4A62-453E-AFB4-BC55B21707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9" y="49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7" name="Line 474">
              <a:extLst>
                <a:ext uri="{FF2B5EF4-FFF2-40B4-BE49-F238E27FC236}">
                  <a16:creationId xmlns:a16="http://schemas.microsoft.com/office/drawing/2014/main" id="{AEE1D9E3-B381-425A-B77D-6DD34C149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8" y="47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8" name="Line 475">
              <a:extLst>
                <a:ext uri="{FF2B5EF4-FFF2-40B4-BE49-F238E27FC236}">
                  <a16:creationId xmlns:a16="http://schemas.microsoft.com/office/drawing/2014/main" id="{CE860841-BA36-4B60-9182-83F3770ED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9" y="565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9" name="Line 476">
              <a:extLst>
                <a:ext uri="{FF2B5EF4-FFF2-40B4-BE49-F238E27FC236}">
                  <a16:creationId xmlns:a16="http://schemas.microsoft.com/office/drawing/2014/main" id="{7400E52E-CA74-422F-A083-D529939372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48" y="547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0" name="Line 477">
              <a:extLst>
                <a:ext uri="{FF2B5EF4-FFF2-40B4-BE49-F238E27FC236}">
                  <a16:creationId xmlns:a16="http://schemas.microsoft.com/office/drawing/2014/main" id="{C71D5DCD-9DA9-46B6-A96A-5F9EF0A48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3" y="641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1" name="Line 478">
              <a:extLst>
                <a:ext uri="{FF2B5EF4-FFF2-40B4-BE49-F238E27FC236}">
                  <a16:creationId xmlns:a16="http://schemas.microsoft.com/office/drawing/2014/main" id="{6B8FF770-06E4-4103-8141-18AD8D18B4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2" y="622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2" name="Line 479">
              <a:extLst>
                <a:ext uri="{FF2B5EF4-FFF2-40B4-BE49-F238E27FC236}">
                  <a16:creationId xmlns:a16="http://schemas.microsoft.com/office/drawing/2014/main" id="{8808368D-DFA6-4202-B750-EEC76CF302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8" y="72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3" name="Line 480">
              <a:extLst>
                <a:ext uri="{FF2B5EF4-FFF2-40B4-BE49-F238E27FC236}">
                  <a16:creationId xmlns:a16="http://schemas.microsoft.com/office/drawing/2014/main" id="{0F4EE432-A0F6-4B6A-8633-A873392079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7" y="702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4" name="Line 481">
              <a:extLst>
                <a:ext uri="{FF2B5EF4-FFF2-40B4-BE49-F238E27FC236}">
                  <a16:creationId xmlns:a16="http://schemas.microsoft.com/office/drawing/2014/main" id="{E9C26775-77F3-43AB-9D69-61F313EAB0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9" y="80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5" name="Line 482">
              <a:extLst>
                <a:ext uri="{FF2B5EF4-FFF2-40B4-BE49-F238E27FC236}">
                  <a16:creationId xmlns:a16="http://schemas.microsoft.com/office/drawing/2014/main" id="{301121A4-735E-49C0-B211-E600BD05F0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8" y="78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6" name="Line 483">
              <a:extLst>
                <a:ext uri="{FF2B5EF4-FFF2-40B4-BE49-F238E27FC236}">
                  <a16:creationId xmlns:a16="http://schemas.microsoft.com/office/drawing/2014/main" id="{1D818ADB-F995-4B63-80D1-2C0DA635C3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3" y="80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7" name="Line 484">
              <a:extLst>
                <a:ext uri="{FF2B5EF4-FFF2-40B4-BE49-F238E27FC236}">
                  <a16:creationId xmlns:a16="http://schemas.microsoft.com/office/drawing/2014/main" id="{27E3D9CD-DC20-44FD-BB42-5553D0F7B8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2" y="78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8" name="Line 485">
              <a:extLst>
                <a:ext uri="{FF2B5EF4-FFF2-40B4-BE49-F238E27FC236}">
                  <a16:creationId xmlns:a16="http://schemas.microsoft.com/office/drawing/2014/main" id="{49CC9FD9-F175-4E00-8185-EE5C8DE76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7" y="90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9" name="Line 486">
              <a:extLst>
                <a:ext uri="{FF2B5EF4-FFF2-40B4-BE49-F238E27FC236}">
                  <a16:creationId xmlns:a16="http://schemas.microsoft.com/office/drawing/2014/main" id="{A68019B7-DDA5-4B3A-8D89-C970EAEEFE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6" y="88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0" name="Line 487">
              <a:extLst>
                <a:ext uri="{FF2B5EF4-FFF2-40B4-BE49-F238E27FC236}">
                  <a16:creationId xmlns:a16="http://schemas.microsoft.com/office/drawing/2014/main" id="{B432DD6F-252F-415A-BA58-CDDDE20F4E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906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1" name="Line 488">
              <a:extLst>
                <a:ext uri="{FF2B5EF4-FFF2-40B4-BE49-F238E27FC236}">
                  <a16:creationId xmlns:a16="http://schemas.microsoft.com/office/drawing/2014/main" id="{726A0534-092C-47BC-A3CC-9FDBB0BA4A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95" y="88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2" name="Line 489">
              <a:extLst>
                <a:ext uri="{FF2B5EF4-FFF2-40B4-BE49-F238E27FC236}">
                  <a16:creationId xmlns:a16="http://schemas.microsoft.com/office/drawing/2014/main" id="{9FDA6424-0BB7-42D3-AE55-5639B5B38C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7" y="1148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3" name="Line 490">
              <a:extLst>
                <a:ext uri="{FF2B5EF4-FFF2-40B4-BE49-F238E27FC236}">
                  <a16:creationId xmlns:a16="http://schemas.microsoft.com/office/drawing/2014/main" id="{7C3EA3F9-9D6A-4C8C-AA70-32D06B0DD3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89" y="112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4" name="Line 491">
              <a:extLst>
                <a:ext uri="{FF2B5EF4-FFF2-40B4-BE49-F238E27FC236}">
                  <a16:creationId xmlns:a16="http://schemas.microsoft.com/office/drawing/2014/main" id="{8F7AC606-52D6-41C4-99E5-0B2427C54C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8" y="114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5" name="Line 492">
              <a:extLst>
                <a:ext uri="{FF2B5EF4-FFF2-40B4-BE49-F238E27FC236}">
                  <a16:creationId xmlns:a16="http://schemas.microsoft.com/office/drawing/2014/main" id="{EAA8CD44-523C-4407-897F-3D2561B4F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7" y="112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6" name="Line 493">
              <a:extLst>
                <a:ext uri="{FF2B5EF4-FFF2-40B4-BE49-F238E27FC236}">
                  <a16:creationId xmlns:a16="http://schemas.microsoft.com/office/drawing/2014/main" id="{6BD7602C-2D41-48D7-B6B0-A59502ABA2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2" y="1148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7" name="Line 494">
              <a:extLst>
                <a:ext uri="{FF2B5EF4-FFF2-40B4-BE49-F238E27FC236}">
                  <a16:creationId xmlns:a16="http://schemas.microsoft.com/office/drawing/2014/main" id="{5F4DD8A5-10BC-445B-A798-0177031192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1" y="112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8" name="Line 495">
              <a:extLst>
                <a:ext uri="{FF2B5EF4-FFF2-40B4-BE49-F238E27FC236}">
                  <a16:creationId xmlns:a16="http://schemas.microsoft.com/office/drawing/2014/main" id="{52361D56-D1F1-486C-A47A-4BD950E2AC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9" y="114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9" name="Line 496">
              <a:extLst>
                <a:ext uri="{FF2B5EF4-FFF2-40B4-BE49-F238E27FC236}">
                  <a16:creationId xmlns:a16="http://schemas.microsoft.com/office/drawing/2014/main" id="{F5FCAD5A-309F-4A09-9F8A-B47B84F932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8" y="112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0" name="Line 497">
              <a:extLst>
                <a:ext uri="{FF2B5EF4-FFF2-40B4-BE49-F238E27FC236}">
                  <a16:creationId xmlns:a16="http://schemas.microsoft.com/office/drawing/2014/main" id="{44EE7666-0F68-4B29-B620-F88CFF074E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3" y="1148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1" name="Line 498">
              <a:extLst>
                <a:ext uri="{FF2B5EF4-FFF2-40B4-BE49-F238E27FC236}">
                  <a16:creationId xmlns:a16="http://schemas.microsoft.com/office/drawing/2014/main" id="{2B205E80-1FE1-46F6-93F6-904CF2C545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1" y="112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2" name="Line 499">
              <a:extLst>
                <a:ext uri="{FF2B5EF4-FFF2-40B4-BE49-F238E27FC236}">
                  <a16:creationId xmlns:a16="http://schemas.microsoft.com/office/drawing/2014/main" id="{3A93775B-36D7-44E2-AABF-810C5FB7CF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6" y="1148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3" name="Line 500">
              <a:extLst>
                <a:ext uri="{FF2B5EF4-FFF2-40B4-BE49-F238E27FC236}">
                  <a16:creationId xmlns:a16="http://schemas.microsoft.com/office/drawing/2014/main" id="{B4ABF6CF-C0E3-490D-B31F-C9C8BF74C6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5" y="112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1714" name="正方形/長方形 1713">
            <a:extLst>
              <a:ext uri="{FF2B5EF4-FFF2-40B4-BE49-F238E27FC236}">
                <a16:creationId xmlns:a16="http://schemas.microsoft.com/office/drawing/2014/main" id="{1659D71E-CA1F-46EE-920A-D15BA886659C}"/>
              </a:ext>
            </a:extLst>
          </p:cNvPr>
          <p:cNvSpPr/>
          <p:nvPr/>
        </p:nvSpPr>
        <p:spPr>
          <a:xfrm>
            <a:off x="7618161" y="1902362"/>
            <a:ext cx="277241" cy="9468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15" name="Group 521">
            <a:extLst>
              <a:ext uri="{FF2B5EF4-FFF2-40B4-BE49-F238E27FC236}">
                <a16:creationId xmlns:a16="http://schemas.microsoft.com/office/drawing/2014/main" id="{65FA11AD-8A30-4C48-B7F3-F2D8B38E4D2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01086" y="914087"/>
            <a:ext cx="3152061" cy="2555605"/>
            <a:chOff x="1951" y="481"/>
            <a:chExt cx="2135" cy="1731"/>
          </a:xfrm>
        </p:grpSpPr>
        <p:grpSp>
          <p:nvGrpSpPr>
            <p:cNvPr id="1716" name="Group 722">
              <a:extLst>
                <a:ext uri="{FF2B5EF4-FFF2-40B4-BE49-F238E27FC236}">
                  <a16:creationId xmlns:a16="http://schemas.microsoft.com/office/drawing/2014/main" id="{B5E1AB61-BA9E-4D41-8A51-D8111BBF0C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481"/>
              <a:ext cx="2135" cy="1731"/>
              <a:chOff x="1951" y="481"/>
              <a:chExt cx="2135" cy="1731"/>
            </a:xfrm>
          </p:grpSpPr>
          <p:sp>
            <p:nvSpPr>
              <p:cNvPr id="1842" name="Line 522">
                <a:extLst>
                  <a:ext uri="{FF2B5EF4-FFF2-40B4-BE49-F238E27FC236}">
                    <a16:creationId xmlns:a16="http://schemas.microsoft.com/office/drawing/2014/main" id="{03012080-1E98-4C27-861D-3C9AB47FC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8" y="2178"/>
                <a:ext cx="194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3" name="Line 523">
                <a:extLst>
                  <a:ext uri="{FF2B5EF4-FFF2-40B4-BE49-F238E27FC236}">
                    <a16:creationId xmlns:a16="http://schemas.microsoft.com/office/drawing/2014/main" id="{1B00CA78-1904-4390-AEB8-82CA15B6D0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8" y="2178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4" name="Line 524">
                <a:extLst>
                  <a:ext uri="{FF2B5EF4-FFF2-40B4-BE49-F238E27FC236}">
                    <a16:creationId xmlns:a16="http://schemas.microsoft.com/office/drawing/2014/main" id="{00BE9C7E-15D1-45A1-B4B5-01872F15E9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6" y="2178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5" name="Line 525">
                <a:extLst>
                  <a:ext uri="{FF2B5EF4-FFF2-40B4-BE49-F238E27FC236}">
                    <a16:creationId xmlns:a16="http://schemas.microsoft.com/office/drawing/2014/main" id="{5C987020-AF42-4D75-9A00-30103C719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60" y="2178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6" name="Line 526">
                <a:extLst>
                  <a:ext uri="{FF2B5EF4-FFF2-40B4-BE49-F238E27FC236}">
                    <a16:creationId xmlns:a16="http://schemas.microsoft.com/office/drawing/2014/main" id="{04689A28-2132-4670-A80B-35B2B21E1A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7" y="2178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7" name="Line 527">
                <a:extLst>
                  <a:ext uri="{FF2B5EF4-FFF2-40B4-BE49-F238E27FC236}">
                    <a16:creationId xmlns:a16="http://schemas.microsoft.com/office/drawing/2014/main" id="{7E9CC0AD-C27D-4E23-A695-1BDCD939E5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5" y="2178"/>
                <a:ext cx="0" cy="34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8" name="Line 533">
                <a:extLst>
                  <a:ext uri="{FF2B5EF4-FFF2-40B4-BE49-F238E27FC236}">
                    <a16:creationId xmlns:a16="http://schemas.microsoft.com/office/drawing/2014/main" id="{3D1E3A90-E4B7-4699-B102-2E19A681C7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88" y="545"/>
                <a:ext cx="0" cy="1569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9" name="Line 534">
                <a:extLst>
                  <a:ext uri="{FF2B5EF4-FFF2-40B4-BE49-F238E27FC236}">
                    <a16:creationId xmlns:a16="http://schemas.microsoft.com/office/drawing/2014/main" id="{3A761F31-35DE-413B-879A-4C1150125B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51" y="2114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0" name="Line 535">
                <a:extLst>
                  <a:ext uri="{FF2B5EF4-FFF2-40B4-BE49-F238E27FC236}">
                    <a16:creationId xmlns:a16="http://schemas.microsoft.com/office/drawing/2014/main" id="{4C774ADD-7931-473C-A328-546939FE56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51" y="1800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1" name="Line 536">
                <a:extLst>
                  <a:ext uri="{FF2B5EF4-FFF2-40B4-BE49-F238E27FC236}">
                    <a16:creationId xmlns:a16="http://schemas.microsoft.com/office/drawing/2014/main" id="{F20CC067-16AF-4776-8270-37D55F2FCC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51" y="1486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2" name="Line 537">
                <a:extLst>
                  <a:ext uri="{FF2B5EF4-FFF2-40B4-BE49-F238E27FC236}">
                    <a16:creationId xmlns:a16="http://schemas.microsoft.com/office/drawing/2014/main" id="{B9B517F3-8AFD-45E5-A063-B1F12747BC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51" y="1173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3" name="Line 538">
                <a:extLst>
                  <a:ext uri="{FF2B5EF4-FFF2-40B4-BE49-F238E27FC236}">
                    <a16:creationId xmlns:a16="http://schemas.microsoft.com/office/drawing/2014/main" id="{4B01BCF9-CF0A-43A1-AA31-1B4191B159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51" y="859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4" name="Line 539">
                <a:extLst>
                  <a:ext uri="{FF2B5EF4-FFF2-40B4-BE49-F238E27FC236}">
                    <a16:creationId xmlns:a16="http://schemas.microsoft.com/office/drawing/2014/main" id="{9517BC03-6591-4F73-8626-30C2BA9A3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51" y="545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5" name="Freeform 546">
                <a:extLst>
                  <a:ext uri="{FF2B5EF4-FFF2-40B4-BE49-F238E27FC236}">
                    <a16:creationId xmlns:a16="http://schemas.microsoft.com/office/drawing/2014/main" id="{52B6D747-BCBD-41EC-90E7-CE56E747CB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8" y="481"/>
                <a:ext cx="1947" cy="1697"/>
              </a:xfrm>
              <a:custGeom>
                <a:avLst/>
                <a:gdLst>
                  <a:gd name="T0" fmla="*/ 0 w 515"/>
                  <a:gd name="T1" fmla="*/ 0 h 449"/>
                  <a:gd name="T2" fmla="*/ 0 w 515"/>
                  <a:gd name="T3" fmla="*/ 449 h 449"/>
                  <a:gd name="T4" fmla="*/ 515 w 515"/>
                  <a:gd name="T5" fmla="*/ 449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449">
                    <a:moveTo>
                      <a:pt x="0" y="0"/>
                    </a:moveTo>
                    <a:lnTo>
                      <a:pt x="0" y="449"/>
                    </a:lnTo>
                    <a:lnTo>
                      <a:pt x="515" y="449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6" name="Freeform 549">
                <a:extLst>
                  <a:ext uri="{FF2B5EF4-FFF2-40B4-BE49-F238E27FC236}">
                    <a16:creationId xmlns:a16="http://schemas.microsoft.com/office/drawing/2014/main" id="{C8B5BDE4-0985-4EE2-9C9E-DC5BAACB1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8" y="545"/>
                <a:ext cx="2098" cy="1266"/>
              </a:xfrm>
              <a:custGeom>
                <a:avLst/>
                <a:gdLst>
                  <a:gd name="T0" fmla="*/ 39 w 555"/>
                  <a:gd name="T1" fmla="*/ 2 h 335"/>
                  <a:gd name="T2" fmla="*/ 41 w 555"/>
                  <a:gd name="T3" fmla="*/ 4 h 335"/>
                  <a:gd name="T4" fmla="*/ 42 w 555"/>
                  <a:gd name="T5" fmla="*/ 9 h 335"/>
                  <a:gd name="T6" fmla="*/ 48 w 555"/>
                  <a:gd name="T7" fmla="*/ 11 h 335"/>
                  <a:gd name="T8" fmla="*/ 49 w 555"/>
                  <a:gd name="T9" fmla="*/ 18 h 335"/>
                  <a:gd name="T10" fmla="*/ 53 w 555"/>
                  <a:gd name="T11" fmla="*/ 20 h 335"/>
                  <a:gd name="T12" fmla="*/ 55 w 555"/>
                  <a:gd name="T13" fmla="*/ 25 h 335"/>
                  <a:gd name="T14" fmla="*/ 57 w 555"/>
                  <a:gd name="T15" fmla="*/ 27 h 335"/>
                  <a:gd name="T16" fmla="*/ 57 w 555"/>
                  <a:gd name="T17" fmla="*/ 34 h 335"/>
                  <a:gd name="T18" fmla="*/ 64 w 555"/>
                  <a:gd name="T19" fmla="*/ 36 h 335"/>
                  <a:gd name="T20" fmla="*/ 67 w 555"/>
                  <a:gd name="T21" fmla="*/ 41 h 335"/>
                  <a:gd name="T22" fmla="*/ 68 w 555"/>
                  <a:gd name="T23" fmla="*/ 43 h 335"/>
                  <a:gd name="T24" fmla="*/ 69 w 555"/>
                  <a:gd name="T25" fmla="*/ 48 h 335"/>
                  <a:gd name="T26" fmla="*/ 71 w 555"/>
                  <a:gd name="T27" fmla="*/ 50 h 335"/>
                  <a:gd name="T28" fmla="*/ 72 w 555"/>
                  <a:gd name="T29" fmla="*/ 60 h 335"/>
                  <a:gd name="T30" fmla="*/ 75 w 555"/>
                  <a:gd name="T31" fmla="*/ 62 h 335"/>
                  <a:gd name="T32" fmla="*/ 79 w 555"/>
                  <a:gd name="T33" fmla="*/ 69 h 335"/>
                  <a:gd name="T34" fmla="*/ 86 w 555"/>
                  <a:gd name="T35" fmla="*/ 72 h 335"/>
                  <a:gd name="T36" fmla="*/ 86 w 555"/>
                  <a:gd name="T37" fmla="*/ 77 h 335"/>
                  <a:gd name="T38" fmla="*/ 88 w 555"/>
                  <a:gd name="T39" fmla="*/ 79 h 335"/>
                  <a:gd name="T40" fmla="*/ 89 w 555"/>
                  <a:gd name="T41" fmla="*/ 84 h 335"/>
                  <a:gd name="T42" fmla="*/ 93 w 555"/>
                  <a:gd name="T43" fmla="*/ 87 h 335"/>
                  <a:gd name="T44" fmla="*/ 96 w 555"/>
                  <a:gd name="T45" fmla="*/ 92 h 335"/>
                  <a:gd name="T46" fmla="*/ 99 w 555"/>
                  <a:gd name="T47" fmla="*/ 95 h 335"/>
                  <a:gd name="T48" fmla="*/ 100 w 555"/>
                  <a:gd name="T49" fmla="*/ 100 h 335"/>
                  <a:gd name="T50" fmla="*/ 101 w 555"/>
                  <a:gd name="T51" fmla="*/ 103 h 335"/>
                  <a:gd name="T52" fmla="*/ 102 w 555"/>
                  <a:gd name="T53" fmla="*/ 111 h 335"/>
                  <a:gd name="T54" fmla="*/ 107 w 555"/>
                  <a:gd name="T55" fmla="*/ 114 h 335"/>
                  <a:gd name="T56" fmla="*/ 109 w 555"/>
                  <a:gd name="T57" fmla="*/ 119 h 335"/>
                  <a:gd name="T58" fmla="*/ 111 w 555"/>
                  <a:gd name="T59" fmla="*/ 122 h 335"/>
                  <a:gd name="T60" fmla="*/ 114 w 555"/>
                  <a:gd name="T61" fmla="*/ 130 h 335"/>
                  <a:gd name="T62" fmla="*/ 120 w 555"/>
                  <a:gd name="T63" fmla="*/ 133 h 335"/>
                  <a:gd name="T64" fmla="*/ 123 w 555"/>
                  <a:gd name="T65" fmla="*/ 142 h 335"/>
                  <a:gd name="T66" fmla="*/ 125 w 555"/>
                  <a:gd name="T67" fmla="*/ 145 h 335"/>
                  <a:gd name="T68" fmla="*/ 127 w 555"/>
                  <a:gd name="T69" fmla="*/ 154 h 335"/>
                  <a:gd name="T70" fmla="*/ 135 w 555"/>
                  <a:gd name="T71" fmla="*/ 157 h 335"/>
                  <a:gd name="T72" fmla="*/ 136 w 555"/>
                  <a:gd name="T73" fmla="*/ 163 h 335"/>
                  <a:gd name="T74" fmla="*/ 154 w 555"/>
                  <a:gd name="T75" fmla="*/ 167 h 335"/>
                  <a:gd name="T76" fmla="*/ 158 w 555"/>
                  <a:gd name="T77" fmla="*/ 173 h 335"/>
                  <a:gd name="T78" fmla="*/ 159 w 555"/>
                  <a:gd name="T79" fmla="*/ 177 h 335"/>
                  <a:gd name="T80" fmla="*/ 166 w 555"/>
                  <a:gd name="T81" fmla="*/ 184 h 335"/>
                  <a:gd name="T82" fmla="*/ 177 w 555"/>
                  <a:gd name="T83" fmla="*/ 188 h 335"/>
                  <a:gd name="T84" fmla="*/ 180 w 555"/>
                  <a:gd name="T85" fmla="*/ 195 h 335"/>
                  <a:gd name="T86" fmla="*/ 187 w 555"/>
                  <a:gd name="T87" fmla="*/ 199 h 335"/>
                  <a:gd name="T88" fmla="*/ 188 w 555"/>
                  <a:gd name="T89" fmla="*/ 208 h 335"/>
                  <a:gd name="T90" fmla="*/ 203 w 555"/>
                  <a:gd name="T91" fmla="*/ 212 h 335"/>
                  <a:gd name="T92" fmla="*/ 204 w 555"/>
                  <a:gd name="T93" fmla="*/ 226 h 335"/>
                  <a:gd name="T94" fmla="*/ 223 w 555"/>
                  <a:gd name="T95" fmla="*/ 230 h 335"/>
                  <a:gd name="T96" fmla="*/ 242 w 555"/>
                  <a:gd name="T97" fmla="*/ 241 h 335"/>
                  <a:gd name="T98" fmla="*/ 283 w 555"/>
                  <a:gd name="T99" fmla="*/ 246 h 335"/>
                  <a:gd name="T100" fmla="*/ 288 w 555"/>
                  <a:gd name="T101" fmla="*/ 258 h 335"/>
                  <a:gd name="T102" fmla="*/ 297 w 555"/>
                  <a:gd name="T103" fmla="*/ 265 h 335"/>
                  <a:gd name="T104" fmla="*/ 304 w 555"/>
                  <a:gd name="T105" fmla="*/ 278 h 335"/>
                  <a:gd name="T106" fmla="*/ 387 w 555"/>
                  <a:gd name="T107" fmla="*/ 287 h 335"/>
                  <a:gd name="T108" fmla="*/ 393 w 555"/>
                  <a:gd name="T109" fmla="*/ 308 h 335"/>
                  <a:gd name="T110" fmla="*/ 431 w 555"/>
                  <a:gd name="T111" fmla="*/ 319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55" h="335">
                    <a:moveTo>
                      <a:pt x="0" y="0"/>
                    </a:moveTo>
                    <a:lnTo>
                      <a:pt x="39" y="0"/>
                    </a:lnTo>
                    <a:lnTo>
                      <a:pt x="39" y="2"/>
                    </a:lnTo>
                    <a:lnTo>
                      <a:pt x="41" y="2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7"/>
                    </a:lnTo>
                    <a:lnTo>
                      <a:pt x="42" y="7"/>
                    </a:lnTo>
                    <a:lnTo>
                      <a:pt x="42" y="9"/>
                    </a:lnTo>
                    <a:lnTo>
                      <a:pt x="45" y="9"/>
                    </a:lnTo>
                    <a:lnTo>
                      <a:pt x="45" y="11"/>
                    </a:lnTo>
                    <a:lnTo>
                      <a:pt x="48" y="11"/>
                    </a:lnTo>
                    <a:lnTo>
                      <a:pt x="48" y="13"/>
                    </a:lnTo>
                    <a:lnTo>
                      <a:pt x="49" y="13"/>
                    </a:lnTo>
                    <a:lnTo>
                      <a:pt x="49" y="18"/>
                    </a:lnTo>
                    <a:lnTo>
                      <a:pt x="50" y="18"/>
                    </a:lnTo>
                    <a:lnTo>
                      <a:pt x="50" y="20"/>
                    </a:lnTo>
                    <a:lnTo>
                      <a:pt x="53" y="20"/>
                    </a:lnTo>
                    <a:lnTo>
                      <a:pt x="53" y="22"/>
                    </a:lnTo>
                    <a:lnTo>
                      <a:pt x="55" y="22"/>
                    </a:lnTo>
                    <a:lnTo>
                      <a:pt x="55" y="25"/>
                    </a:lnTo>
                    <a:lnTo>
                      <a:pt x="56" y="25"/>
                    </a:lnTo>
                    <a:lnTo>
                      <a:pt x="56" y="27"/>
                    </a:lnTo>
                    <a:lnTo>
                      <a:pt x="57" y="27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7" y="34"/>
                    </a:lnTo>
                    <a:lnTo>
                      <a:pt x="64" y="34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4" y="38"/>
                    </a:lnTo>
                    <a:lnTo>
                      <a:pt x="67" y="38"/>
                    </a:lnTo>
                    <a:lnTo>
                      <a:pt x="67" y="41"/>
                    </a:lnTo>
                    <a:lnTo>
                      <a:pt x="68" y="41"/>
                    </a:lnTo>
                    <a:lnTo>
                      <a:pt x="68" y="43"/>
                    </a:lnTo>
                    <a:lnTo>
                      <a:pt x="68" y="43"/>
                    </a:lnTo>
                    <a:lnTo>
                      <a:pt x="68" y="45"/>
                    </a:lnTo>
                    <a:lnTo>
                      <a:pt x="69" y="45"/>
                    </a:lnTo>
                    <a:lnTo>
                      <a:pt x="69" y="48"/>
                    </a:lnTo>
                    <a:lnTo>
                      <a:pt x="70" y="48"/>
                    </a:lnTo>
                    <a:lnTo>
                      <a:pt x="70" y="50"/>
                    </a:lnTo>
                    <a:lnTo>
                      <a:pt x="71" y="50"/>
                    </a:lnTo>
                    <a:lnTo>
                      <a:pt x="71" y="55"/>
                    </a:lnTo>
                    <a:lnTo>
                      <a:pt x="72" y="55"/>
                    </a:lnTo>
                    <a:lnTo>
                      <a:pt x="72" y="60"/>
                    </a:lnTo>
                    <a:lnTo>
                      <a:pt x="73" y="60"/>
                    </a:lnTo>
                    <a:lnTo>
                      <a:pt x="73" y="62"/>
                    </a:lnTo>
                    <a:lnTo>
                      <a:pt x="75" y="62"/>
                    </a:lnTo>
                    <a:lnTo>
                      <a:pt x="75" y="67"/>
                    </a:lnTo>
                    <a:lnTo>
                      <a:pt x="79" y="67"/>
                    </a:lnTo>
                    <a:lnTo>
                      <a:pt x="79" y="69"/>
                    </a:lnTo>
                    <a:lnTo>
                      <a:pt x="82" y="69"/>
                    </a:lnTo>
                    <a:lnTo>
                      <a:pt x="82" y="72"/>
                    </a:lnTo>
                    <a:lnTo>
                      <a:pt x="86" y="72"/>
                    </a:lnTo>
                    <a:lnTo>
                      <a:pt x="86" y="74"/>
                    </a:lnTo>
                    <a:lnTo>
                      <a:pt x="86" y="74"/>
                    </a:lnTo>
                    <a:lnTo>
                      <a:pt x="86" y="77"/>
                    </a:lnTo>
                    <a:lnTo>
                      <a:pt x="88" y="77"/>
                    </a:lnTo>
                    <a:lnTo>
                      <a:pt x="88" y="79"/>
                    </a:lnTo>
                    <a:lnTo>
                      <a:pt x="88" y="79"/>
                    </a:lnTo>
                    <a:lnTo>
                      <a:pt x="88" y="82"/>
                    </a:lnTo>
                    <a:lnTo>
                      <a:pt x="89" y="82"/>
                    </a:lnTo>
                    <a:lnTo>
                      <a:pt x="89" y="84"/>
                    </a:lnTo>
                    <a:lnTo>
                      <a:pt x="89" y="84"/>
                    </a:lnTo>
                    <a:lnTo>
                      <a:pt x="89" y="87"/>
                    </a:lnTo>
                    <a:lnTo>
                      <a:pt x="93" y="87"/>
                    </a:lnTo>
                    <a:lnTo>
                      <a:pt x="93" y="89"/>
                    </a:lnTo>
                    <a:lnTo>
                      <a:pt x="96" y="89"/>
                    </a:lnTo>
                    <a:lnTo>
                      <a:pt x="96" y="92"/>
                    </a:lnTo>
                    <a:lnTo>
                      <a:pt x="97" y="92"/>
                    </a:lnTo>
                    <a:lnTo>
                      <a:pt x="97" y="95"/>
                    </a:lnTo>
                    <a:lnTo>
                      <a:pt x="99" y="95"/>
                    </a:lnTo>
                    <a:lnTo>
                      <a:pt x="99" y="97"/>
                    </a:lnTo>
                    <a:lnTo>
                      <a:pt x="100" y="97"/>
                    </a:lnTo>
                    <a:lnTo>
                      <a:pt x="100" y="100"/>
                    </a:lnTo>
                    <a:lnTo>
                      <a:pt x="101" y="100"/>
                    </a:lnTo>
                    <a:lnTo>
                      <a:pt x="101" y="103"/>
                    </a:lnTo>
                    <a:lnTo>
                      <a:pt x="101" y="103"/>
                    </a:lnTo>
                    <a:lnTo>
                      <a:pt x="101" y="105"/>
                    </a:lnTo>
                    <a:lnTo>
                      <a:pt x="102" y="105"/>
                    </a:lnTo>
                    <a:lnTo>
                      <a:pt x="102" y="111"/>
                    </a:lnTo>
                    <a:lnTo>
                      <a:pt x="105" y="111"/>
                    </a:lnTo>
                    <a:lnTo>
                      <a:pt x="105" y="114"/>
                    </a:lnTo>
                    <a:lnTo>
                      <a:pt x="107" y="114"/>
                    </a:lnTo>
                    <a:lnTo>
                      <a:pt x="107" y="116"/>
                    </a:lnTo>
                    <a:lnTo>
                      <a:pt x="109" y="116"/>
                    </a:lnTo>
                    <a:lnTo>
                      <a:pt x="109" y="119"/>
                    </a:lnTo>
                    <a:lnTo>
                      <a:pt x="110" y="119"/>
                    </a:lnTo>
                    <a:lnTo>
                      <a:pt x="110" y="122"/>
                    </a:lnTo>
                    <a:lnTo>
                      <a:pt x="111" y="122"/>
                    </a:lnTo>
                    <a:lnTo>
                      <a:pt x="111" y="128"/>
                    </a:lnTo>
                    <a:lnTo>
                      <a:pt x="114" y="128"/>
                    </a:lnTo>
                    <a:lnTo>
                      <a:pt x="114" y="130"/>
                    </a:lnTo>
                    <a:lnTo>
                      <a:pt x="117" y="130"/>
                    </a:lnTo>
                    <a:lnTo>
                      <a:pt x="117" y="133"/>
                    </a:lnTo>
                    <a:lnTo>
                      <a:pt x="120" y="133"/>
                    </a:lnTo>
                    <a:lnTo>
                      <a:pt x="120" y="136"/>
                    </a:lnTo>
                    <a:lnTo>
                      <a:pt x="123" y="136"/>
                    </a:lnTo>
                    <a:lnTo>
                      <a:pt x="123" y="142"/>
                    </a:lnTo>
                    <a:lnTo>
                      <a:pt x="124" y="142"/>
                    </a:lnTo>
                    <a:lnTo>
                      <a:pt x="124" y="145"/>
                    </a:lnTo>
                    <a:lnTo>
                      <a:pt x="125" y="145"/>
                    </a:lnTo>
                    <a:lnTo>
                      <a:pt x="125" y="151"/>
                    </a:lnTo>
                    <a:lnTo>
                      <a:pt x="127" y="151"/>
                    </a:lnTo>
                    <a:lnTo>
                      <a:pt x="127" y="154"/>
                    </a:lnTo>
                    <a:lnTo>
                      <a:pt x="130" y="154"/>
                    </a:lnTo>
                    <a:lnTo>
                      <a:pt x="130" y="157"/>
                    </a:lnTo>
                    <a:lnTo>
                      <a:pt x="135" y="157"/>
                    </a:lnTo>
                    <a:lnTo>
                      <a:pt x="135" y="160"/>
                    </a:lnTo>
                    <a:lnTo>
                      <a:pt x="136" y="160"/>
                    </a:lnTo>
                    <a:lnTo>
                      <a:pt x="136" y="163"/>
                    </a:lnTo>
                    <a:lnTo>
                      <a:pt x="150" y="163"/>
                    </a:lnTo>
                    <a:lnTo>
                      <a:pt x="150" y="167"/>
                    </a:lnTo>
                    <a:lnTo>
                      <a:pt x="154" y="167"/>
                    </a:lnTo>
                    <a:lnTo>
                      <a:pt x="154" y="170"/>
                    </a:lnTo>
                    <a:lnTo>
                      <a:pt x="158" y="170"/>
                    </a:lnTo>
                    <a:lnTo>
                      <a:pt x="158" y="173"/>
                    </a:lnTo>
                    <a:lnTo>
                      <a:pt x="159" y="173"/>
                    </a:lnTo>
                    <a:lnTo>
                      <a:pt x="159" y="177"/>
                    </a:lnTo>
                    <a:lnTo>
                      <a:pt x="159" y="177"/>
                    </a:lnTo>
                    <a:lnTo>
                      <a:pt x="159" y="180"/>
                    </a:lnTo>
                    <a:lnTo>
                      <a:pt x="166" y="180"/>
                    </a:lnTo>
                    <a:lnTo>
                      <a:pt x="166" y="184"/>
                    </a:lnTo>
                    <a:lnTo>
                      <a:pt x="169" y="184"/>
                    </a:lnTo>
                    <a:lnTo>
                      <a:pt x="169" y="188"/>
                    </a:lnTo>
                    <a:lnTo>
                      <a:pt x="177" y="188"/>
                    </a:lnTo>
                    <a:lnTo>
                      <a:pt x="177" y="191"/>
                    </a:lnTo>
                    <a:lnTo>
                      <a:pt x="180" y="191"/>
                    </a:lnTo>
                    <a:lnTo>
                      <a:pt x="180" y="195"/>
                    </a:lnTo>
                    <a:lnTo>
                      <a:pt x="186" y="195"/>
                    </a:lnTo>
                    <a:lnTo>
                      <a:pt x="186" y="199"/>
                    </a:lnTo>
                    <a:lnTo>
                      <a:pt x="187" y="199"/>
                    </a:lnTo>
                    <a:lnTo>
                      <a:pt x="187" y="204"/>
                    </a:lnTo>
                    <a:lnTo>
                      <a:pt x="188" y="204"/>
                    </a:lnTo>
                    <a:lnTo>
                      <a:pt x="188" y="208"/>
                    </a:lnTo>
                    <a:lnTo>
                      <a:pt x="190" y="208"/>
                    </a:lnTo>
                    <a:lnTo>
                      <a:pt x="190" y="212"/>
                    </a:lnTo>
                    <a:lnTo>
                      <a:pt x="203" y="212"/>
                    </a:lnTo>
                    <a:lnTo>
                      <a:pt x="203" y="221"/>
                    </a:lnTo>
                    <a:lnTo>
                      <a:pt x="204" y="221"/>
                    </a:lnTo>
                    <a:lnTo>
                      <a:pt x="204" y="226"/>
                    </a:lnTo>
                    <a:lnTo>
                      <a:pt x="206" y="226"/>
                    </a:lnTo>
                    <a:lnTo>
                      <a:pt x="206" y="230"/>
                    </a:lnTo>
                    <a:lnTo>
                      <a:pt x="223" y="230"/>
                    </a:lnTo>
                    <a:lnTo>
                      <a:pt x="223" y="235"/>
                    </a:lnTo>
                    <a:lnTo>
                      <a:pt x="242" y="235"/>
                    </a:lnTo>
                    <a:lnTo>
                      <a:pt x="242" y="241"/>
                    </a:lnTo>
                    <a:lnTo>
                      <a:pt x="260" y="241"/>
                    </a:lnTo>
                    <a:lnTo>
                      <a:pt x="260" y="246"/>
                    </a:lnTo>
                    <a:lnTo>
                      <a:pt x="283" y="246"/>
                    </a:lnTo>
                    <a:lnTo>
                      <a:pt x="283" y="252"/>
                    </a:lnTo>
                    <a:lnTo>
                      <a:pt x="288" y="252"/>
                    </a:lnTo>
                    <a:lnTo>
                      <a:pt x="288" y="258"/>
                    </a:lnTo>
                    <a:lnTo>
                      <a:pt x="289" y="258"/>
                    </a:lnTo>
                    <a:lnTo>
                      <a:pt x="289" y="265"/>
                    </a:lnTo>
                    <a:lnTo>
                      <a:pt x="297" y="265"/>
                    </a:lnTo>
                    <a:lnTo>
                      <a:pt x="297" y="271"/>
                    </a:lnTo>
                    <a:lnTo>
                      <a:pt x="304" y="271"/>
                    </a:lnTo>
                    <a:lnTo>
                      <a:pt x="304" y="278"/>
                    </a:lnTo>
                    <a:lnTo>
                      <a:pt x="338" y="278"/>
                    </a:lnTo>
                    <a:lnTo>
                      <a:pt x="338" y="287"/>
                    </a:lnTo>
                    <a:lnTo>
                      <a:pt x="387" y="287"/>
                    </a:lnTo>
                    <a:lnTo>
                      <a:pt x="387" y="298"/>
                    </a:lnTo>
                    <a:lnTo>
                      <a:pt x="393" y="298"/>
                    </a:lnTo>
                    <a:lnTo>
                      <a:pt x="393" y="308"/>
                    </a:lnTo>
                    <a:lnTo>
                      <a:pt x="398" y="308"/>
                    </a:lnTo>
                    <a:lnTo>
                      <a:pt x="398" y="319"/>
                    </a:lnTo>
                    <a:lnTo>
                      <a:pt x="431" y="319"/>
                    </a:lnTo>
                    <a:lnTo>
                      <a:pt x="431" y="335"/>
                    </a:lnTo>
                    <a:lnTo>
                      <a:pt x="555" y="335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7" name="Line 550">
                <a:extLst>
                  <a:ext uri="{FF2B5EF4-FFF2-40B4-BE49-F238E27FC236}">
                    <a16:creationId xmlns:a16="http://schemas.microsoft.com/office/drawing/2014/main" id="{B6284843-3903-4642-A508-DCF0880212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00" y="545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8" name="Line 551">
                <a:extLst>
                  <a:ext uri="{FF2B5EF4-FFF2-40B4-BE49-F238E27FC236}">
                    <a16:creationId xmlns:a16="http://schemas.microsoft.com/office/drawing/2014/main" id="{39CCABB0-825E-4DC4-A169-4C881343A7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19" y="52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9" name="Line 552">
                <a:extLst>
                  <a:ext uri="{FF2B5EF4-FFF2-40B4-BE49-F238E27FC236}">
                    <a16:creationId xmlns:a16="http://schemas.microsoft.com/office/drawing/2014/main" id="{4B0D1448-4979-4D2A-9D36-9333E434F2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1" y="545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0" name="Line 553">
                <a:extLst>
                  <a:ext uri="{FF2B5EF4-FFF2-40B4-BE49-F238E27FC236}">
                    <a16:creationId xmlns:a16="http://schemas.microsoft.com/office/drawing/2014/main" id="{B89BFCD6-3113-4DEF-9EB5-41C0D064C4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30" y="52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1" name="Line 554">
                <a:extLst>
                  <a:ext uri="{FF2B5EF4-FFF2-40B4-BE49-F238E27FC236}">
                    <a16:creationId xmlns:a16="http://schemas.microsoft.com/office/drawing/2014/main" id="{CE87B344-E644-445E-B500-E4D849E54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1" y="54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2" name="Line 555">
                <a:extLst>
                  <a:ext uri="{FF2B5EF4-FFF2-40B4-BE49-F238E27FC236}">
                    <a16:creationId xmlns:a16="http://schemas.microsoft.com/office/drawing/2014/main" id="{15DA3199-FEF1-48C0-806C-64EE3279A9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0" y="52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3" name="Line 556">
                <a:extLst>
                  <a:ext uri="{FF2B5EF4-FFF2-40B4-BE49-F238E27FC236}">
                    <a16:creationId xmlns:a16="http://schemas.microsoft.com/office/drawing/2014/main" id="{73A4B724-638E-4223-9756-A7083F61A9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5" y="54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4" name="Line 557">
                <a:extLst>
                  <a:ext uri="{FF2B5EF4-FFF2-40B4-BE49-F238E27FC236}">
                    <a16:creationId xmlns:a16="http://schemas.microsoft.com/office/drawing/2014/main" id="{BDC1C951-9E0C-4F01-95D5-6D3FAD99E5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4" y="52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5" name="Line 558">
                <a:extLst>
                  <a:ext uri="{FF2B5EF4-FFF2-40B4-BE49-F238E27FC236}">
                    <a16:creationId xmlns:a16="http://schemas.microsoft.com/office/drawing/2014/main" id="{E087E52E-F3ED-4501-B37E-A657591739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4" y="54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6" name="Line 559">
                <a:extLst>
                  <a:ext uri="{FF2B5EF4-FFF2-40B4-BE49-F238E27FC236}">
                    <a16:creationId xmlns:a16="http://schemas.microsoft.com/office/drawing/2014/main" id="{331784D0-D848-48FA-952A-D8E61B1D7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13" y="52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7" name="Line 560">
                <a:extLst>
                  <a:ext uri="{FF2B5EF4-FFF2-40B4-BE49-F238E27FC236}">
                    <a16:creationId xmlns:a16="http://schemas.microsoft.com/office/drawing/2014/main" id="{69823220-4B09-4D8E-BA8C-51630CA044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6" y="57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8" name="Line 561">
                <a:extLst>
                  <a:ext uri="{FF2B5EF4-FFF2-40B4-BE49-F238E27FC236}">
                    <a16:creationId xmlns:a16="http://schemas.microsoft.com/office/drawing/2014/main" id="{2CAEE9B8-9B5B-4FA4-9EA3-C21CF6F616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55" y="56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9" name="Line 562">
                <a:extLst>
                  <a:ext uri="{FF2B5EF4-FFF2-40B4-BE49-F238E27FC236}">
                    <a16:creationId xmlns:a16="http://schemas.microsoft.com/office/drawing/2014/main" id="{6E6E52A5-ADD6-4889-9AEF-34F09421F0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3" y="58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0" name="Line 563">
                <a:extLst>
                  <a:ext uri="{FF2B5EF4-FFF2-40B4-BE49-F238E27FC236}">
                    <a16:creationId xmlns:a16="http://schemas.microsoft.com/office/drawing/2014/main" id="{BFD39ABE-F25E-483D-8689-0D760282DD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62" y="56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1" name="Line 564">
                <a:extLst>
                  <a:ext uri="{FF2B5EF4-FFF2-40B4-BE49-F238E27FC236}">
                    <a16:creationId xmlns:a16="http://schemas.microsoft.com/office/drawing/2014/main" id="{7857FE78-51B1-4F31-81C1-4AA48005F1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5" y="613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2" name="Line 565">
                <a:extLst>
                  <a:ext uri="{FF2B5EF4-FFF2-40B4-BE49-F238E27FC236}">
                    <a16:creationId xmlns:a16="http://schemas.microsoft.com/office/drawing/2014/main" id="{57AAA07C-7C2C-4B70-A5C6-9F4384DD5A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77" y="59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3" name="Line 566">
                <a:extLst>
                  <a:ext uri="{FF2B5EF4-FFF2-40B4-BE49-F238E27FC236}">
                    <a16:creationId xmlns:a16="http://schemas.microsoft.com/office/drawing/2014/main" id="{260D9F76-5115-46B5-B755-2BCC9F547F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92" y="67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4" name="Line 567">
                <a:extLst>
                  <a:ext uri="{FF2B5EF4-FFF2-40B4-BE49-F238E27FC236}">
                    <a16:creationId xmlns:a16="http://schemas.microsoft.com/office/drawing/2014/main" id="{03526FCF-835B-440B-A89E-98C198C2FB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11" y="65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5" name="Line 568">
                <a:extLst>
                  <a:ext uri="{FF2B5EF4-FFF2-40B4-BE49-F238E27FC236}">
                    <a16:creationId xmlns:a16="http://schemas.microsoft.com/office/drawing/2014/main" id="{C60347A9-BE83-435E-8686-A758C0CAD6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4" y="67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6" name="Line 569">
                <a:extLst>
                  <a:ext uri="{FF2B5EF4-FFF2-40B4-BE49-F238E27FC236}">
                    <a16:creationId xmlns:a16="http://schemas.microsoft.com/office/drawing/2014/main" id="{D5F9104D-5FEC-4CB1-A481-474DC1791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23" y="65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7" name="Line 570">
                <a:extLst>
                  <a:ext uri="{FF2B5EF4-FFF2-40B4-BE49-F238E27FC236}">
                    <a16:creationId xmlns:a16="http://schemas.microsoft.com/office/drawing/2014/main" id="{0DA3A541-0525-408B-827D-C62ECAF56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1" y="68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8" name="Line 571">
                <a:extLst>
                  <a:ext uri="{FF2B5EF4-FFF2-40B4-BE49-F238E27FC236}">
                    <a16:creationId xmlns:a16="http://schemas.microsoft.com/office/drawing/2014/main" id="{C0000CED-CA4D-4E2D-83E0-CC7595187E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30" y="66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9" name="Line 572">
                <a:extLst>
                  <a:ext uri="{FF2B5EF4-FFF2-40B4-BE49-F238E27FC236}">
                    <a16:creationId xmlns:a16="http://schemas.microsoft.com/office/drawing/2014/main" id="{DBA9880C-6866-42FD-83EE-03F6C714A5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9" y="68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0" name="Line 573">
                <a:extLst>
                  <a:ext uri="{FF2B5EF4-FFF2-40B4-BE49-F238E27FC236}">
                    <a16:creationId xmlns:a16="http://schemas.microsoft.com/office/drawing/2014/main" id="{51A3C776-2240-4C95-AE1B-652833527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38" y="670"/>
                <a:ext cx="0" cy="41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1" name="Line 574">
                <a:extLst>
                  <a:ext uri="{FF2B5EF4-FFF2-40B4-BE49-F238E27FC236}">
                    <a16:creationId xmlns:a16="http://schemas.microsoft.com/office/drawing/2014/main" id="{2439CDC8-7DE6-44BA-82B3-440F7FF18D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6" y="71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2" name="Line 575">
                <a:extLst>
                  <a:ext uri="{FF2B5EF4-FFF2-40B4-BE49-F238E27FC236}">
                    <a16:creationId xmlns:a16="http://schemas.microsoft.com/office/drawing/2014/main" id="{F228B31D-819C-4D07-884D-07239EA10A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45" y="693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3" name="Line 576">
                <a:extLst>
                  <a:ext uri="{FF2B5EF4-FFF2-40B4-BE49-F238E27FC236}">
                    <a16:creationId xmlns:a16="http://schemas.microsoft.com/office/drawing/2014/main" id="{80664C54-5231-40EF-A7FB-44F1CAD4BF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38" y="75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4" name="Line 577">
                <a:extLst>
                  <a:ext uri="{FF2B5EF4-FFF2-40B4-BE49-F238E27FC236}">
                    <a16:creationId xmlns:a16="http://schemas.microsoft.com/office/drawing/2014/main" id="{BCA8ED97-3186-4A55-BD8F-B2BB2BA0AA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57" y="73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5" name="Line 578">
                <a:extLst>
                  <a:ext uri="{FF2B5EF4-FFF2-40B4-BE49-F238E27FC236}">
                    <a16:creationId xmlns:a16="http://schemas.microsoft.com/office/drawing/2014/main" id="{78BFC3CD-FAAD-4359-BF76-5132462497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3" y="787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6" name="Line 579">
                <a:extLst>
                  <a:ext uri="{FF2B5EF4-FFF2-40B4-BE49-F238E27FC236}">
                    <a16:creationId xmlns:a16="http://schemas.microsoft.com/office/drawing/2014/main" id="{6E53A6FF-D9DB-4F2F-935F-F584722AAB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72" y="76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7" name="Line 580">
                <a:extLst>
                  <a:ext uri="{FF2B5EF4-FFF2-40B4-BE49-F238E27FC236}">
                    <a16:creationId xmlns:a16="http://schemas.microsoft.com/office/drawing/2014/main" id="{651D6164-786D-4106-A7F0-FB74ACD676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7" y="798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8" name="Line 581">
                <a:extLst>
                  <a:ext uri="{FF2B5EF4-FFF2-40B4-BE49-F238E27FC236}">
                    <a16:creationId xmlns:a16="http://schemas.microsoft.com/office/drawing/2014/main" id="{99B02152-C592-4CA9-B35A-4A4B474640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76" y="780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9" name="Line 582">
                <a:extLst>
                  <a:ext uri="{FF2B5EF4-FFF2-40B4-BE49-F238E27FC236}">
                    <a16:creationId xmlns:a16="http://schemas.microsoft.com/office/drawing/2014/main" id="{F08A2974-2A9F-4360-81EC-9C91D90E60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0" y="79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0" name="Line 583">
                <a:extLst>
                  <a:ext uri="{FF2B5EF4-FFF2-40B4-BE49-F238E27FC236}">
                    <a16:creationId xmlns:a16="http://schemas.microsoft.com/office/drawing/2014/main" id="{A32558C9-CB19-4A1F-BCB3-E07F2EFDA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79" y="780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1" name="Line 584">
                <a:extLst>
                  <a:ext uri="{FF2B5EF4-FFF2-40B4-BE49-F238E27FC236}">
                    <a16:creationId xmlns:a16="http://schemas.microsoft.com/office/drawing/2014/main" id="{4223BF37-1929-4823-8845-C0D9EB65F9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8" y="80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2" name="Line 585">
                <a:extLst>
                  <a:ext uri="{FF2B5EF4-FFF2-40B4-BE49-F238E27FC236}">
                    <a16:creationId xmlns:a16="http://schemas.microsoft.com/office/drawing/2014/main" id="{AC08A779-3FE1-4716-BB4C-05691BE02C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87" y="78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3" name="Line 586">
                <a:extLst>
                  <a:ext uri="{FF2B5EF4-FFF2-40B4-BE49-F238E27FC236}">
                    <a16:creationId xmlns:a16="http://schemas.microsoft.com/office/drawing/2014/main" id="{4674AB9B-33DB-43EC-B857-6B5F75D8B0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9" y="81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4" name="Line 587">
                <a:extLst>
                  <a:ext uri="{FF2B5EF4-FFF2-40B4-BE49-F238E27FC236}">
                    <a16:creationId xmlns:a16="http://schemas.microsoft.com/office/drawing/2014/main" id="{C384549A-137F-4F95-99A1-AEFC1C1492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8" y="79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5" name="Line 588">
                <a:extLst>
                  <a:ext uri="{FF2B5EF4-FFF2-40B4-BE49-F238E27FC236}">
                    <a16:creationId xmlns:a16="http://schemas.microsoft.com/office/drawing/2014/main" id="{034FE0A1-7C47-4B94-AAAE-FF9EF70741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3" y="81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6" name="Line 589">
                <a:extLst>
                  <a:ext uri="{FF2B5EF4-FFF2-40B4-BE49-F238E27FC236}">
                    <a16:creationId xmlns:a16="http://schemas.microsoft.com/office/drawing/2014/main" id="{6B9E131A-F8D4-4445-A4C5-4CF99E65A4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02" y="79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7" name="Line 590">
                <a:extLst>
                  <a:ext uri="{FF2B5EF4-FFF2-40B4-BE49-F238E27FC236}">
                    <a16:creationId xmlns:a16="http://schemas.microsoft.com/office/drawing/2014/main" id="{B3D2BB18-A1AB-49D8-9905-5FF02CAF6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1" y="81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8" name="Line 591">
                <a:extLst>
                  <a:ext uri="{FF2B5EF4-FFF2-40B4-BE49-F238E27FC236}">
                    <a16:creationId xmlns:a16="http://schemas.microsoft.com/office/drawing/2014/main" id="{A389757A-FFAA-4892-87AB-02AC3FC09D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10" y="79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9" name="Line 592">
                <a:extLst>
                  <a:ext uri="{FF2B5EF4-FFF2-40B4-BE49-F238E27FC236}">
                    <a16:creationId xmlns:a16="http://schemas.microsoft.com/office/drawing/2014/main" id="{0148B45B-383B-48FA-84EE-7AC320ABD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1" y="821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0" name="Line 593">
                <a:extLst>
                  <a:ext uri="{FF2B5EF4-FFF2-40B4-BE49-F238E27FC236}">
                    <a16:creationId xmlns:a16="http://schemas.microsoft.com/office/drawing/2014/main" id="{CB8C102F-F28D-4204-B12A-8D96D00473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13" y="80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1" name="Line 594">
                <a:extLst>
                  <a:ext uri="{FF2B5EF4-FFF2-40B4-BE49-F238E27FC236}">
                    <a16:creationId xmlns:a16="http://schemas.microsoft.com/office/drawing/2014/main" id="{30AF3579-C516-4ABC-A19A-A8D6B49232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4" y="82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2" name="Line 595">
                <a:extLst>
                  <a:ext uri="{FF2B5EF4-FFF2-40B4-BE49-F238E27FC236}">
                    <a16:creationId xmlns:a16="http://schemas.microsoft.com/office/drawing/2014/main" id="{779C253B-C670-4D77-AA6C-7F4BCB5BEC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13" y="81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3" name="Line 596">
                <a:extLst>
                  <a:ext uri="{FF2B5EF4-FFF2-40B4-BE49-F238E27FC236}">
                    <a16:creationId xmlns:a16="http://schemas.microsoft.com/office/drawing/2014/main" id="{D9C1F005-01CE-4553-AE02-BBB0A911FC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2" y="84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4" name="Line 597">
                <a:extLst>
                  <a:ext uri="{FF2B5EF4-FFF2-40B4-BE49-F238E27FC236}">
                    <a16:creationId xmlns:a16="http://schemas.microsoft.com/office/drawing/2014/main" id="{7BBB37FF-2BD1-4B53-A2E0-699B9F0B29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21" y="82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5" name="Line 598">
                <a:extLst>
                  <a:ext uri="{FF2B5EF4-FFF2-40B4-BE49-F238E27FC236}">
                    <a16:creationId xmlns:a16="http://schemas.microsoft.com/office/drawing/2014/main" id="{5861A108-0F66-430C-819B-4559C79BBF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3" y="87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6" name="Line 599">
                <a:extLst>
                  <a:ext uri="{FF2B5EF4-FFF2-40B4-BE49-F238E27FC236}">
                    <a16:creationId xmlns:a16="http://schemas.microsoft.com/office/drawing/2014/main" id="{9CE60126-2662-438D-AA78-A0583BE090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32" y="85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7" name="Line 600">
                <a:extLst>
                  <a:ext uri="{FF2B5EF4-FFF2-40B4-BE49-F238E27FC236}">
                    <a16:creationId xmlns:a16="http://schemas.microsoft.com/office/drawing/2014/main" id="{D47D8254-7090-4445-98AC-92FD440164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3" y="874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8" name="Line 601">
                <a:extLst>
                  <a:ext uri="{FF2B5EF4-FFF2-40B4-BE49-F238E27FC236}">
                    <a16:creationId xmlns:a16="http://schemas.microsoft.com/office/drawing/2014/main" id="{30115059-10B1-4CAB-90DB-D4256F53C2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32" y="855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9" name="Line 602">
                <a:extLst>
                  <a:ext uri="{FF2B5EF4-FFF2-40B4-BE49-F238E27FC236}">
                    <a16:creationId xmlns:a16="http://schemas.microsoft.com/office/drawing/2014/main" id="{2109A8CC-F670-4BDA-A472-D2D4262735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29" y="882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0" name="Line 603">
                <a:extLst>
                  <a:ext uri="{FF2B5EF4-FFF2-40B4-BE49-F238E27FC236}">
                    <a16:creationId xmlns:a16="http://schemas.microsoft.com/office/drawing/2014/main" id="{9E6B031F-56C7-4FB3-8C24-5B5E4495B8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47" y="863"/>
                <a:ext cx="0" cy="41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1" name="Line 604">
                <a:extLst>
                  <a:ext uri="{FF2B5EF4-FFF2-40B4-BE49-F238E27FC236}">
                    <a16:creationId xmlns:a16="http://schemas.microsoft.com/office/drawing/2014/main" id="{28335432-449A-4C33-A035-E98380A2E1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32" y="89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2" name="Line 605">
                <a:extLst>
                  <a:ext uri="{FF2B5EF4-FFF2-40B4-BE49-F238E27FC236}">
                    <a16:creationId xmlns:a16="http://schemas.microsoft.com/office/drawing/2014/main" id="{E277B3B4-9F1F-48A0-8CE2-B6A532D149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51" y="87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3" name="Line 606">
                <a:extLst>
                  <a:ext uri="{FF2B5EF4-FFF2-40B4-BE49-F238E27FC236}">
                    <a16:creationId xmlns:a16="http://schemas.microsoft.com/office/drawing/2014/main" id="{7018E2C3-920B-4C69-A1E8-2E3D73AC95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44" y="919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4" name="Line 607">
                <a:extLst>
                  <a:ext uri="{FF2B5EF4-FFF2-40B4-BE49-F238E27FC236}">
                    <a16:creationId xmlns:a16="http://schemas.microsoft.com/office/drawing/2014/main" id="{F4F03301-CB80-4F08-AD8C-21F63A162B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66" y="90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5" name="Line 608">
                <a:extLst>
                  <a:ext uri="{FF2B5EF4-FFF2-40B4-BE49-F238E27FC236}">
                    <a16:creationId xmlns:a16="http://schemas.microsoft.com/office/drawing/2014/main" id="{18B94C3B-E358-4D40-9383-DB3F49BC4E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5" y="965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6" name="Line 609">
                <a:extLst>
                  <a:ext uri="{FF2B5EF4-FFF2-40B4-BE49-F238E27FC236}">
                    <a16:creationId xmlns:a16="http://schemas.microsoft.com/office/drawing/2014/main" id="{DD0B528E-E8F0-4511-82E2-7F95A73211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78" y="94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7" name="Line 610">
                <a:extLst>
                  <a:ext uri="{FF2B5EF4-FFF2-40B4-BE49-F238E27FC236}">
                    <a16:creationId xmlns:a16="http://schemas.microsoft.com/office/drawing/2014/main" id="{EA92029B-1103-42B2-AE42-449E6CCD1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9" y="96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8" name="Line 611">
                <a:extLst>
                  <a:ext uri="{FF2B5EF4-FFF2-40B4-BE49-F238E27FC236}">
                    <a16:creationId xmlns:a16="http://schemas.microsoft.com/office/drawing/2014/main" id="{D5EEF18D-BF4F-4FEF-A147-C6E2FFFCD8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78" y="94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9" name="Line 612">
                <a:extLst>
                  <a:ext uri="{FF2B5EF4-FFF2-40B4-BE49-F238E27FC236}">
                    <a16:creationId xmlns:a16="http://schemas.microsoft.com/office/drawing/2014/main" id="{92F2874B-7BE2-4B3C-A0AE-574B514DEC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0" y="97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0" name="Line 613">
                <a:extLst>
                  <a:ext uri="{FF2B5EF4-FFF2-40B4-BE49-F238E27FC236}">
                    <a16:creationId xmlns:a16="http://schemas.microsoft.com/office/drawing/2014/main" id="{0C6F9659-7CEF-4F16-8423-6B899A2C3F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89" y="95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1" name="Line 614">
                <a:extLst>
                  <a:ext uri="{FF2B5EF4-FFF2-40B4-BE49-F238E27FC236}">
                    <a16:creationId xmlns:a16="http://schemas.microsoft.com/office/drawing/2014/main" id="{F606ADF6-B94E-458D-BDE7-C56F77C3D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93" y="102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2" name="Line 615">
                <a:extLst>
                  <a:ext uri="{FF2B5EF4-FFF2-40B4-BE49-F238E27FC236}">
                    <a16:creationId xmlns:a16="http://schemas.microsoft.com/office/drawing/2014/main" id="{834E0D1C-2F7B-48ED-8AB1-9F55B751CA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12" y="1006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3" name="Line 616">
                <a:extLst>
                  <a:ext uri="{FF2B5EF4-FFF2-40B4-BE49-F238E27FC236}">
                    <a16:creationId xmlns:a16="http://schemas.microsoft.com/office/drawing/2014/main" id="{32E8DBFF-7935-40D9-8569-093C77F7DD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93" y="102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4" name="Line 617">
                <a:extLst>
                  <a:ext uri="{FF2B5EF4-FFF2-40B4-BE49-F238E27FC236}">
                    <a16:creationId xmlns:a16="http://schemas.microsoft.com/office/drawing/2014/main" id="{52E86E83-C39B-4EA0-8D87-FBF116F84B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12" y="1006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5" name="Line 618">
                <a:extLst>
                  <a:ext uri="{FF2B5EF4-FFF2-40B4-BE49-F238E27FC236}">
                    <a16:creationId xmlns:a16="http://schemas.microsoft.com/office/drawing/2014/main" id="{CEC5E5B5-B331-49FE-BC9B-75D262DF1F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97" y="1029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6" name="Line 619">
                <a:extLst>
                  <a:ext uri="{FF2B5EF4-FFF2-40B4-BE49-F238E27FC236}">
                    <a16:creationId xmlns:a16="http://schemas.microsoft.com/office/drawing/2014/main" id="{D62B992D-4FD1-4E89-B49A-458DB56C0B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15" y="1006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7" name="Line 620">
                <a:extLst>
                  <a:ext uri="{FF2B5EF4-FFF2-40B4-BE49-F238E27FC236}">
                    <a16:creationId xmlns:a16="http://schemas.microsoft.com/office/drawing/2014/main" id="{FB49C22C-F764-4542-9D6F-6CE9572D84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1033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8" name="Line 621">
                <a:extLst>
                  <a:ext uri="{FF2B5EF4-FFF2-40B4-BE49-F238E27FC236}">
                    <a16:creationId xmlns:a16="http://schemas.microsoft.com/office/drawing/2014/main" id="{C95D5D1D-F0CC-4DB6-BEB7-7438C2ECD5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19" y="101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9" name="Line 622">
                <a:extLst>
                  <a:ext uri="{FF2B5EF4-FFF2-40B4-BE49-F238E27FC236}">
                    <a16:creationId xmlns:a16="http://schemas.microsoft.com/office/drawing/2014/main" id="{8ABEA8A0-AE33-4248-B3A9-9D7529184F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4" y="103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0" name="Line 623">
                <a:extLst>
                  <a:ext uri="{FF2B5EF4-FFF2-40B4-BE49-F238E27FC236}">
                    <a16:creationId xmlns:a16="http://schemas.microsoft.com/office/drawing/2014/main" id="{9D3A9211-B72D-4F4A-A879-A5C6BE1335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23" y="1018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1" name="Line 624">
                <a:extLst>
                  <a:ext uri="{FF2B5EF4-FFF2-40B4-BE49-F238E27FC236}">
                    <a16:creationId xmlns:a16="http://schemas.microsoft.com/office/drawing/2014/main" id="{BF799812-42F7-4C6E-80A4-F3316CCFCC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4" y="103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2" name="Line 625">
                <a:extLst>
                  <a:ext uri="{FF2B5EF4-FFF2-40B4-BE49-F238E27FC236}">
                    <a16:creationId xmlns:a16="http://schemas.microsoft.com/office/drawing/2014/main" id="{610D8D3D-80DC-4A04-A67E-5E000B3650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23" y="1018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3" name="Line 626">
                <a:extLst>
                  <a:ext uri="{FF2B5EF4-FFF2-40B4-BE49-F238E27FC236}">
                    <a16:creationId xmlns:a16="http://schemas.microsoft.com/office/drawing/2014/main" id="{307952CD-4A8D-4078-ABA4-FD7AC287E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34" y="107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4" name="Line 627">
                <a:extLst>
                  <a:ext uri="{FF2B5EF4-FFF2-40B4-BE49-F238E27FC236}">
                    <a16:creationId xmlns:a16="http://schemas.microsoft.com/office/drawing/2014/main" id="{8B5D1C78-9652-4309-8E60-E69CC38DF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53" y="1052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5" name="Line 628">
                <a:extLst>
                  <a:ext uri="{FF2B5EF4-FFF2-40B4-BE49-F238E27FC236}">
                    <a16:creationId xmlns:a16="http://schemas.microsoft.com/office/drawing/2014/main" id="{FCE69691-D69D-4865-8C6C-29E25CAF09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2" y="113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6" name="Line 629">
                <a:extLst>
                  <a:ext uri="{FF2B5EF4-FFF2-40B4-BE49-F238E27FC236}">
                    <a16:creationId xmlns:a16="http://schemas.microsoft.com/office/drawing/2014/main" id="{18DEB97E-52D7-4A21-B064-6DE38D3833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91" y="112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7" name="Line 630">
                <a:extLst>
                  <a:ext uri="{FF2B5EF4-FFF2-40B4-BE49-F238E27FC236}">
                    <a16:creationId xmlns:a16="http://schemas.microsoft.com/office/drawing/2014/main" id="{8C1EF655-A813-45D1-8D00-4D52D3010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2" y="116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8" name="Line 631">
                <a:extLst>
                  <a:ext uri="{FF2B5EF4-FFF2-40B4-BE49-F238E27FC236}">
                    <a16:creationId xmlns:a16="http://schemas.microsoft.com/office/drawing/2014/main" id="{B8BD18B6-42B8-4712-9A34-73D1DA30E5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1" y="114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9" name="Line 632">
                <a:extLst>
                  <a:ext uri="{FF2B5EF4-FFF2-40B4-BE49-F238E27FC236}">
                    <a16:creationId xmlns:a16="http://schemas.microsoft.com/office/drawing/2014/main" id="{C20C9AD0-FB48-4E22-BC1E-6AAF7B6028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6" y="116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0" name="Line 633">
                <a:extLst>
                  <a:ext uri="{FF2B5EF4-FFF2-40B4-BE49-F238E27FC236}">
                    <a16:creationId xmlns:a16="http://schemas.microsoft.com/office/drawing/2014/main" id="{5D3490AE-AA44-4F36-87A5-1C9631C37C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5" y="114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1" name="Line 634">
                <a:extLst>
                  <a:ext uri="{FF2B5EF4-FFF2-40B4-BE49-F238E27FC236}">
                    <a16:creationId xmlns:a16="http://schemas.microsoft.com/office/drawing/2014/main" id="{E01F3F25-56CD-4941-B6FF-A6A7011EDB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1" y="116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2" name="Line 635">
                <a:extLst>
                  <a:ext uri="{FF2B5EF4-FFF2-40B4-BE49-F238E27FC236}">
                    <a16:creationId xmlns:a16="http://schemas.microsoft.com/office/drawing/2014/main" id="{2488D1EA-380A-4084-A6B8-2888B50787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0" y="114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3" name="Line 636">
                <a:extLst>
                  <a:ext uri="{FF2B5EF4-FFF2-40B4-BE49-F238E27FC236}">
                    <a16:creationId xmlns:a16="http://schemas.microsoft.com/office/drawing/2014/main" id="{E61C14E8-0464-4C11-8815-1E791E940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116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4" name="Line 637">
                <a:extLst>
                  <a:ext uri="{FF2B5EF4-FFF2-40B4-BE49-F238E27FC236}">
                    <a16:creationId xmlns:a16="http://schemas.microsoft.com/office/drawing/2014/main" id="{B7D33072-D83C-41C3-93FF-E4570C8976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4" y="114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5" name="Line 638">
                <a:extLst>
                  <a:ext uri="{FF2B5EF4-FFF2-40B4-BE49-F238E27FC236}">
                    <a16:creationId xmlns:a16="http://schemas.microsoft.com/office/drawing/2014/main" id="{A32F3A8C-BD1F-4EA0-9566-8AD02E790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6" y="1169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6" name="Line 639">
                <a:extLst>
                  <a:ext uri="{FF2B5EF4-FFF2-40B4-BE49-F238E27FC236}">
                    <a16:creationId xmlns:a16="http://schemas.microsoft.com/office/drawing/2014/main" id="{F2A43649-B9A6-4D08-9D66-01DEA8D33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55" y="1150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7" name="Line 640">
                <a:extLst>
                  <a:ext uri="{FF2B5EF4-FFF2-40B4-BE49-F238E27FC236}">
                    <a16:creationId xmlns:a16="http://schemas.microsoft.com/office/drawing/2014/main" id="{F2260EF7-1289-49D3-9642-EDCD22FF5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59" y="1188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8" name="Line 641">
                <a:extLst>
                  <a:ext uri="{FF2B5EF4-FFF2-40B4-BE49-F238E27FC236}">
                    <a16:creationId xmlns:a16="http://schemas.microsoft.com/office/drawing/2014/main" id="{05A1697B-921E-4FAC-A24E-14DFB45AB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78" y="116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49" name="Line 642">
                <a:extLst>
                  <a:ext uri="{FF2B5EF4-FFF2-40B4-BE49-F238E27FC236}">
                    <a16:creationId xmlns:a16="http://schemas.microsoft.com/office/drawing/2014/main" id="{8EE0CEFC-E1F9-4891-8438-A0419D1D34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0" y="120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0" name="Line 643">
                <a:extLst>
                  <a:ext uri="{FF2B5EF4-FFF2-40B4-BE49-F238E27FC236}">
                    <a16:creationId xmlns:a16="http://schemas.microsoft.com/office/drawing/2014/main" id="{E551308B-6420-4469-BD01-23F5325325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9" y="1188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1" name="Line 644">
                <a:extLst>
                  <a:ext uri="{FF2B5EF4-FFF2-40B4-BE49-F238E27FC236}">
                    <a16:creationId xmlns:a16="http://schemas.microsoft.com/office/drawing/2014/main" id="{8748D88E-4BA9-4519-B6DD-596F95B212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4" y="122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2" name="Line 645">
                <a:extLst>
                  <a:ext uri="{FF2B5EF4-FFF2-40B4-BE49-F238E27FC236}">
                    <a16:creationId xmlns:a16="http://schemas.microsoft.com/office/drawing/2014/main" id="{E279C1AA-401C-4133-97FC-6E8B58EB3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3" y="1207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3" name="Line 646">
                <a:extLst>
                  <a:ext uri="{FF2B5EF4-FFF2-40B4-BE49-F238E27FC236}">
                    <a16:creationId xmlns:a16="http://schemas.microsoft.com/office/drawing/2014/main" id="{5B15F811-2890-49D6-9951-915CBB711F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8" y="122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4" name="Line 647">
                <a:extLst>
                  <a:ext uri="{FF2B5EF4-FFF2-40B4-BE49-F238E27FC236}">
                    <a16:creationId xmlns:a16="http://schemas.microsoft.com/office/drawing/2014/main" id="{76F701D3-E476-416B-B748-01C4696B8B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7" y="1207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5" name="Line 648">
                <a:extLst>
                  <a:ext uri="{FF2B5EF4-FFF2-40B4-BE49-F238E27FC236}">
                    <a16:creationId xmlns:a16="http://schemas.microsoft.com/office/drawing/2014/main" id="{708AE75B-0DA9-4B47-A022-6ED13C75AA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6" y="1226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6" name="Line 649">
                <a:extLst>
                  <a:ext uri="{FF2B5EF4-FFF2-40B4-BE49-F238E27FC236}">
                    <a16:creationId xmlns:a16="http://schemas.microsoft.com/office/drawing/2014/main" id="{DFFC5F61-ECDB-41C4-BD9D-81DB301D62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4" y="1207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7" name="Line 650">
                <a:extLst>
                  <a:ext uri="{FF2B5EF4-FFF2-40B4-BE49-F238E27FC236}">
                    <a16:creationId xmlns:a16="http://schemas.microsoft.com/office/drawing/2014/main" id="{8D269423-0607-436C-8D3B-9262B6E8E0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7" y="1233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8" name="Line 651">
                <a:extLst>
                  <a:ext uri="{FF2B5EF4-FFF2-40B4-BE49-F238E27FC236}">
                    <a16:creationId xmlns:a16="http://schemas.microsoft.com/office/drawing/2014/main" id="{E56B1EEF-A0D2-4C86-A0AF-DCEA3D48F8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16" y="1214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59" name="Line 652">
                <a:extLst>
                  <a:ext uri="{FF2B5EF4-FFF2-40B4-BE49-F238E27FC236}">
                    <a16:creationId xmlns:a16="http://schemas.microsoft.com/office/drawing/2014/main" id="{5F15107D-33D8-4D3E-B9FD-0362AB0366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8" y="1248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0" name="Line 653">
                <a:extLst>
                  <a:ext uri="{FF2B5EF4-FFF2-40B4-BE49-F238E27FC236}">
                    <a16:creationId xmlns:a16="http://schemas.microsoft.com/office/drawing/2014/main" id="{FBAACFC2-789F-4768-9950-6B542516DC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7" y="122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1" name="Line 654">
                <a:extLst>
                  <a:ext uri="{FF2B5EF4-FFF2-40B4-BE49-F238E27FC236}">
                    <a16:creationId xmlns:a16="http://schemas.microsoft.com/office/drawing/2014/main" id="{3D0C3A22-A0E3-4383-A957-3741FB09CD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6" y="125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2" name="Line 655">
                <a:extLst>
                  <a:ext uri="{FF2B5EF4-FFF2-40B4-BE49-F238E27FC236}">
                    <a16:creationId xmlns:a16="http://schemas.microsoft.com/office/drawing/2014/main" id="{58A4352F-C430-4341-8DC4-666DCA40C1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5" y="123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3" name="Line 656">
                <a:extLst>
                  <a:ext uri="{FF2B5EF4-FFF2-40B4-BE49-F238E27FC236}">
                    <a16:creationId xmlns:a16="http://schemas.microsoft.com/office/drawing/2014/main" id="{B59888B6-E120-451D-9748-844E1321F1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6" y="125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4" name="Line 657">
                <a:extLst>
                  <a:ext uri="{FF2B5EF4-FFF2-40B4-BE49-F238E27FC236}">
                    <a16:creationId xmlns:a16="http://schemas.microsoft.com/office/drawing/2014/main" id="{4ADDF78B-ABCB-427D-9C43-05739E8834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5" y="123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5" name="Line 658">
                <a:extLst>
                  <a:ext uri="{FF2B5EF4-FFF2-40B4-BE49-F238E27FC236}">
                    <a16:creationId xmlns:a16="http://schemas.microsoft.com/office/drawing/2014/main" id="{128A4D0C-1863-4CC0-B057-8EAC528E49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7" y="1256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6" name="Line 659">
                <a:extLst>
                  <a:ext uri="{FF2B5EF4-FFF2-40B4-BE49-F238E27FC236}">
                    <a16:creationId xmlns:a16="http://schemas.microsoft.com/office/drawing/2014/main" id="{5B5210CD-5A62-42BD-9545-202A9A7A02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50" y="123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7" name="Line 660">
                <a:extLst>
                  <a:ext uri="{FF2B5EF4-FFF2-40B4-BE49-F238E27FC236}">
                    <a16:creationId xmlns:a16="http://schemas.microsoft.com/office/drawing/2014/main" id="{5AEFCBBE-2F21-49D5-A3B4-2522876E2E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9" y="128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8" name="Line 661">
                <a:extLst>
                  <a:ext uri="{FF2B5EF4-FFF2-40B4-BE49-F238E27FC236}">
                    <a16:creationId xmlns:a16="http://schemas.microsoft.com/office/drawing/2014/main" id="{B4B4CDA2-F780-4812-A157-3124B8630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88" y="126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69" name="Line 662">
                <a:extLst>
                  <a:ext uri="{FF2B5EF4-FFF2-40B4-BE49-F238E27FC236}">
                    <a16:creationId xmlns:a16="http://schemas.microsoft.com/office/drawing/2014/main" id="{41710E98-7245-4EF6-BE9A-5C2590E80E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2" y="1282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0" name="Line 663">
                <a:extLst>
                  <a:ext uri="{FF2B5EF4-FFF2-40B4-BE49-F238E27FC236}">
                    <a16:creationId xmlns:a16="http://schemas.microsoft.com/office/drawing/2014/main" id="{AD79CA80-15FD-4717-9EA9-0413D42630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1" y="1263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1" name="Line 664">
                <a:extLst>
                  <a:ext uri="{FF2B5EF4-FFF2-40B4-BE49-F238E27FC236}">
                    <a16:creationId xmlns:a16="http://schemas.microsoft.com/office/drawing/2014/main" id="{F0FC0938-A61F-4E2E-B49C-07A6A4CA20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2" y="129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2" name="Line 665">
                <a:extLst>
                  <a:ext uri="{FF2B5EF4-FFF2-40B4-BE49-F238E27FC236}">
                    <a16:creationId xmlns:a16="http://schemas.microsoft.com/office/drawing/2014/main" id="{6DFB31C6-2172-43A6-870A-F47DD01D7D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1" y="127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3" name="Line 666">
                <a:extLst>
                  <a:ext uri="{FF2B5EF4-FFF2-40B4-BE49-F238E27FC236}">
                    <a16:creationId xmlns:a16="http://schemas.microsoft.com/office/drawing/2014/main" id="{FFB74D9F-1D70-4172-94C2-2FBE8D8671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130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4" name="Line 667">
                <a:extLst>
                  <a:ext uri="{FF2B5EF4-FFF2-40B4-BE49-F238E27FC236}">
                    <a16:creationId xmlns:a16="http://schemas.microsoft.com/office/drawing/2014/main" id="{93BF647B-5500-4AA6-AE84-BA3DAEEEBA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5" y="1286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5" name="Line 668">
                <a:extLst>
                  <a:ext uri="{FF2B5EF4-FFF2-40B4-BE49-F238E27FC236}">
                    <a16:creationId xmlns:a16="http://schemas.microsoft.com/office/drawing/2014/main" id="{6BE554DF-ED79-4E35-A90C-E395EB852F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4" y="133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6" name="Line 669">
                <a:extLst>
                  <a:ext uri="{FF2B5EF4-FFF2-40B4-BE49-F238E27FC236}">
                    <a16:creationId xmlns:a16="http://schemas.microsoft.com/office/drawing/2014/main" id="{EB8DFB03-AFE8-4476-B266-F14FF966EB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03" y="131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7" name="Line 670">
                <a:extLst>
                  <a:ext uri="{FF2B5EF4-FFF2-40B4-BE49-F238E27FC236}">
                    <a16:creationId xmlns:a16="http://schemas.microsoft.com/office/drawing/2014/main" id="{CBC9C277-5EF1-470C-9D25-159E6EB494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8" y="1347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8" name="Line 671">
                <a:extLst>
                  <a:ext uri="{FF2B5EF4-FFF2-40B4-BE49-F238E27FC236}">
                    <a16:creationId xmlns:a16="http://schemas.microsoft.com/office/drawing/2014/main" id="{0639C284-1708-479D-9171-EAB9C061EF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07" y="1328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79" name="Line 672">
                <a:extLst>
                  <a:ext uri="{FF2B5EF4-FFF2-40B4-BE49-F238E27FC236}">
                    <a16:creationId xmlns:a16="http://schemas.microsoft.com/office/drawing/2014/main" id="{F606B795-3694-4CAD-8408-4216C24499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4" y="1347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0" name="Line 673">
                <a:extLst>
                  <a:ext uri="{FF2B5EF4-FFF2-40B4-BE49-F238E27FC236}">
                    <a16:creationId xmlns:a16="http://schemas.microsoft.com/office/drawing/2014/main" id="{B4264043-77BC-49CA-8D2E-5E281FE30D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33" y="1328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1" name="Line 674">
                <a:extLst>
                  <a:ext uri="{FF2B5EF4-FFF2-40B4-BE49-F238E27FC236}">
                    <a16:creationId xmlns:a16="http://schemas.microsoft.com/office/drawing/2014/main" id="{BF98D77F-5F06-44B1-82C8-BC95BFBDA8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1" y="1399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2" name="Line 675">
                <a:extLst>
                  <a:ext uri="{FF2B5EF4-FFF2-40B4-BE49-F238E27FC236}">
                    <a16:creationId xmlns:a16="http://schemas.microsoft.com/office/drawing/2014/main" id="{C68501BD-6719-4A9E-9B0D-D1A9A4ACD8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59" y="1381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3" name="Line 676">
                <a:extLst>
                  <a:ext uri="{FF2B5EF4-FFF2-40B4-BE49-F238E27FC236}">
                    <a16:creationId xmlns:a16="http://schemas.microsoft.com/office/drawing/2014/main" id="{26CB611A-F5BC-4AFF-A2F7-4BB3AFFF4B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141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4" name="Line 677">
                <a:extLst>
                  <a:ext uri="{FF2B5EF4-FFF2-40B4-BE49-F238E27FC236}">
                    <a16:creationId xmlns:a16="http://schemas.microsoft.com/office/drawing/2014/main" id="{5699CF1B-D097-4887-8AEE-572A9026D7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1" y="1396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5" name="Line 678">
                <a:extLst>
                  <a:ext uri="{FF2B5EF4-FFF2-40B4-BE49-F238E27FC236}">
                    <a16:creationId xmlns:a16="http://schemas.microsoft.com/office/drawing/2014/main" id="{289F8730-B129-43E0-8F1B-D03FA8413B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1415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6" name="Line 679">
                <a:extLst>
                  <a:ext uri="{FF2B5EF4-FFF2-40B4-BE49-F238E27FC236}">
                    <a16:creationId xmlns:a16="http://schemas.microsoft.com/office/drawing/2014/main" id="{B814467D-620B-40E2-ACDE-9C73570A95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5" y="1396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7" name="Line 680">
                <a:extLst>
                  <a:ext uri="{FF2B5EF4-FFF2-40B4-BE49-F238E27FC236}">
                    <a16:creationId xmlns:a16="http://schemas.microsoft.com/office/drawing/2014/main" id="{9CA0FD24-97EE-4981-8C21-2B07D600A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90" y="1415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8" name="Line 681">
                <a:extLst>
                  <a:ext uri="{FF2B5EF4-FFF2-40B4-BE49-F238E27FC236}">
                    <a16:creationId xmlns:a16="http://schemas.microsoft.com/office/drawing/2014/main" id="{A0A14E0A-DE7A-49A7-B6B5-97D9B8D6F5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9" y="1396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89" name="Line 682">
                <a:extLst>
                  <a:ext uri="{FF2B5EF4-FFF2-40B4-BE49-F238E27FC236}">
                    <a16:creationId xmlns:a16="http://schemas.microsoft.com/office/drawing/2014/main" id="{969FBAED-F7B6-4E5D-80F7-E9C2F13EF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3" y="1433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0" name="Line 683">
                <a:extLst>
                  <a:ext uri="{FF2B5EF4-FFF2-40B4-BE49-F238E27FC236}">
                    <a16:creationId xmlns:a16="http://schemas.microsoft.com/office/drawing/2014/main" id="{48FDC4D8-2C43-4BCC-8940-C7668429EF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62" y="1415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1" name="Line 684">
                <a:extLst>
                  <a:ext uri="{FF2B5EF4-FFF2-40B4-BE49-F238E27FC236}">
                    <a16:creationId xmlns:a16="http://schemas.microsoft.com/office/drawing/2014/main" id="{A888D001-F324-4827-9A9A-BAFDEE54FA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1433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2" name="Line 685">
                <a:extLst>
                  <a:ext uri="{FF2B5EF4-FFF2-40B4-BE49-F238E27FC236}">
                    <a16:creationId xmlns:a16="http://schemas.microsoft.com/office/drawing/2014/main" id="{2423699F-5884-4D60-8BC2-ACCB45D3A0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99" y="1415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3" name="Line 686">
                <a:extLst>
                  <a:ext uri="{FF2B5EF4-FFF2-40B4-BE49-F238E27FC236}">
                    <a16:creationId xmlns:a16="http://schemas.microsoft.com/office/drawing/2014/main" id="{A8DA610E-236A-4574-87CE-C6A9FAD506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18" y="1456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4" name="Line 687">
                <a:extLst>
                  <a:ext uri="{FF2B5EF4-FFF2-40B4-BE49-F238E27FC236}">
                    <a16:creationId xmlns:a16="http://schemas.microsoft.com/office/drawing/2014/main" id="{A1789B35-215C-41CB-91DF-8E20F53BC0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41" y="143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5" name="Line 688">
                <a:extLst>
                  <a:ext uri="{FF2B5EF4-FFF2-40B4-BE49-F238E27FC236}">
                    <a16:creationId xmlns:a16="http://schemas.microsoft.com/office/drawing/2014/main" id="{C16BC770-9961-4D2C-86FA-6A6EDE741C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0" y="1456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6" name="Line 689">
                <a:extLst>
                  <a:ext uri="{FF2B5EF4-FFF2-40B4-BE49-F238E27FC236}">
                    <a16:creationId xmlns:a16="http://schemas.microsoft.com/office/drawing/2014/main" id="{D42E5268-EEDF-4AE9-A308-EEC1BADA55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48" y="1433"/>
                <a:ext cx="0" cy="42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7" name="Line 690">
                <a:extLst>
                  <a:ext uri="{FF2B5EF4-FFF2-40B4-BE49-F238E27FC236}">
                    <a16:creationId xmlns:a16="http://schemas.microsoft.com/office/drawing/2014/main" id="{C7780940-DB05-4A65-A8E6-29613D9551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0" y="147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8" name="Line 691">
                <a:extLst>
                  <a:ext uri="{FF2B5EF4-FFF2-40B4-BE49-F238E27FC236}">
                    <a16:creationId xmlns:a16="http://schemas.microsoft.com/office/drawing/2014/main" id="{98E2C524-8127-4B5A-99FA-1E20B49582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09" y="145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99" name="Line 692">
                <a:extLst>
                  <a:ext uri="{FF2B5EF4-FFF2-40B4-BE49-F238E27FC236}">
                    <a16:creationId xmlns:a16="http://schemas.microsoft.com/office/drawing/2014/main" id="{88F1EA15-6BEC-43E0-8B9E-D0A2247FA4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9" y="1475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0" name="Line 693">
                <a:extLst>
                  <a:ext uri="{FF2B5EF4-FFF2-40B4-BE49-F238E27FC236}">
                    <a16:creationId xmlns:a16="http://schemas.microsoft.com/office/drawing/2014/main" id="{AB9FBD2C-EAEE-4E7F-B824-5D2D677DCC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28" y="1456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1" name="Line 694">
                <a:extLst>
                  <a:ext uri="{FF2B5EF4-FFF2-40B4-BE49-F238E27FC236}">
                    <a16:creationId xmlns:a16="http://schemas.microsoft.com/office/drawing/2014/main" id="{F48187E5-7D57-4DAF-A47D-13C01AF549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7" y="1498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2" name="Line 695">
                <a:extLst>
                  <a:ext uri="{FF2B5EF4-FFF2-40B4-BE49-F238E27FC236}">
                    <a16:creationId xmlns:a16="http://schemas.microsoft.com/office/drawing/2014/main" id="{0DC8D4A9-AF64-4A64-82C5-1C27E635D3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66" y="1479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3" name="Line 696">
                <a:extLst>
                  <a:ext uri="{FF2B5EF4-FFF2-40B4-BE49-F238E27FC236}">
                    <a16:creationId xmlns:a16="http://schemas.microsoft.com/office/drawing/2014/main" id="{57DAD77A-5BD8-4EC2-94C2-99785DC05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7" y="1570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4" name="Line 697">
                <a:extLst>
                  <a:ext uri="{FF2B5EF4-FFF2-40B4-BE49-F238E27FC236}">
                    <a16:creationId xmlns:a16="http://schemas.microsoft.com/office/drawing/2014/main" id="{F5657D02-A7F2-42C8-89C9-A5F34E844E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30" y="1551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5" name="Line 698">
                <a:extLst>
                  <a:ext uri="{FF2B5EF4-FFF2-40B4-BE49-F238E27FC236}">
                    <a16:creationId xmlns:a16="http://schemas.microsoft.com/office/drawing/2014/main" id="{46A75D79-D4CF-4C0F-8ACC-987A28D4B1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11" y="157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6" name="Line 699">
                <a:extLst>
                  <a:ext uri="{FF2B5EF4-FFF2-40B4-BE49-F238E27FC236}">
                    <a16:creationId xmlns:a16="http://schemas.microsoft.com/office/drawing/2014/main" id="{AC7DDDA2-53BE-4291-9498-89125B7A35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30" y="1551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7" name="Line 700">
                <a:extLst>
                  <a:ext uri="{FF2B5EF4-FFF2-40B4-BE49-F238E27FC236}">
                    <a16:creationId xmlns:a16="http://schemas.microsoft.com/office/drawing/2014/main" id="{5DB1B753-7C6C-4B85-BFCC-56DD5F7C95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7" y="1596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8" name="Line 701">
                <a:extLst>
                  <a:ext uri="{FF2B5EF4-FFF2-40B4-BE49-F238E27FC236}">
                    <a16:creationId xmlns:a16="http://schemas.microsoft.com/office/drawing/2014/main" id="{FB859163-E2B8-4FE8-9F48-6334B56DBC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0" y="157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09" name="Line 702">
                <a:extLst>
                  <a:ext uri="{FF2B5EF4-FFF2-40B4-BE49-F238E27FC236}">
                    <a16:creationId xmlns:a16="http://schemas.microsoft.com/office/drawing/2014/main" id="{9AF7AF45-0157-4E38-BE29-82EA81218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56" y="1596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0" name="Line 703">
                <a:extLst>
                  <a:ext uri="{FF2B5EF4-FFF2-40B4-BE49-F238E27FC236}">
                    <a16:creationId xmlns:a16="http://schemas.microsoft.com/office/drawing/2014/main" id="{9918C320-9759-4736-BC5F-51F281E4BC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75" y="157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1" name="Line 704">
                <a:extLst>
                  <a:ext uri="{FF2B5EF4-FFF2-40B4-BE49-F238E27FC236}">
                    <a16:creationId xmlns:a16="http://schemas.microsoft.com/office/drawing/2014/main" id="{01FBA6AD-A111-4B02-8324-FB694117CC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1596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2" name="Line 705">
                <a:extLst>
                  <a:ext uri="{FF2B5EF4-FFF2-40B4-BE49-F238E27FC236}">
                    <a16:creationId xmlns:a16="http://schemas.microsoft.com/office/drawing/2014/main" id="{76F0E623-5F31-4160-9791-4418EF975C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87" y="157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3" name="Line 706">
                <a:extLst>
                  <a:ext uri="{FF2B5EF4-FFF2-40B4-BE49-F238E27FC236}">
                    <a16:creationId xmlns:a16="http://schemas.microsoft.com/office/drawing/2014/main" id="{C0820683-3664-478A-80F8-CD5AF8E311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7" y="1596"/>
                <a:ext cx="37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4" name="Line 707">
                <a:extLst>
                  <a:ext uri="{FF2B5EF4-FFF2-40B4-BE49-F238E27FC236}">
                    <a16:creationId xmlns:a16="http://schemas.microsoft.com/office/drawing/2014/main" id="{F90CA31E-0325-43FB-B45F-0195EFEAFC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05" y="157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5" name="Line 708">
                <a:extLst>
                  <a:ext uri="{FF2B5EF4-FFF2-40B4-BE49-F238E27FC236}">
                    <a16:creationId xmlns:a16="http://schemas.microsoft.com/office/drawing/2014/main" id="{D88BD6DD-48F4-4950-BADD-529161BDAE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2" y="1596"/>
                <a:ext cx="42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6" name="Line 709">
                <a:extLst>
                  <a:ext uri="{FF2B5EF4-FFF2-40B4-BE49-F238E27FC236}">
                    <a16:creationId xmlns:a16="http://schemas.microsoft.com/office/drawing/2014/main" id="{BEBE7524-2DDC-4CBB-B463-F7E6F2F150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55" y="1577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7" name="Line 710">
                <a:extLst>
                  <a:ext uri="{FF2B5EF4-FFF2-40B4-BE49-F238E27FC236}">
                    <a16:creationId xmlns:a16="http://schemas.microsoft.com/office/drawing/2014/main" id="{45567FCB-8CE9-450D-8748-C9732CB27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5" y="1630"/>
                <a:ext cx="41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8" name="Line 711">
                <a:extLst>
                  <a:ext uri="{FF2B5EF4-FFF2-40B4-BE49-F238E27FC236}">
                    <a16:creationId xmlns:a16="http://schemas.microsoft.com/office/drawing/2014/main" id="{1D70292E-D103-4FE5-AE22-2C6D2A20CE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77" y="161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19" name="Line 712">
                <a:extLst>
                  <a:ext uri="{FF2B5EF4-FFF2-40B4-BE49-F238E27FC236}">
                    <a16:creationId xmlns:a16="http://schemas.microsoft.com/office/drawing/2014/main" id="{F4CB68E6-888D-4098-B71B-6368B8760A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4" y="1630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0" name="Line 713">
                <a:extLst>
                  <a:ext uri="{FF2B5EF4-FFF2-40B4-BE49-F238E27FC236}">
                    <a16:creationId xmlns:a16="http://schemas.microsoft.com/office/drawing/2014/main" id="{8DC2D17C-E2AE-4B2C-BFB3-85E678C667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3" y="1611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1" name="Line 714">
                <a:extLst>
                  <a:ext uri="{FF2B5EF4-FFF2-40B4-BE49-F238E27FC236}">
                    <a16:creationId xmlns:a16="http://schemas.microsoft.com/office/drawing/2014/main" id="{026F316E-E77D-4392-B74A-6D84EF7C63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9" y="175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2" name="Line 715">
                <a:extLst>
                  <a:ext uri="{FF2B5EF4-FFF2-40B4-BE49-F238E27FC236}">
                    <a16:creationId xmlns:a16="http://schemas.microsoft.com/office/drawing/2014/main" id="{82E5F13B-A160-48B2-A25D-5E86DEA43B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08" y="173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3" name="Line 716">
                <a:extLst>
                  <a:ext uri="{FF2B5EF4-FFF2-40B4-BE49-F238E27FC236}">
                    <a16:creationId xmlns:a16="http://schemas.microsoft.com/office/drawing/2014/main" id="{23988FFC-49BE-4B46-8216-7AF465BDB3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7" y="175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4" name="Line 717">
                <a:extLst>
                  <a:ext uri="{FF2B5EF4-FFF2-40B4-BE49-F238E27FC236}">
                    <a16:creationId xmlns:a16="http://schemas.microsoft.com/office/drawing/2014/main" id="{E4497D45-4201-42A8-8FBB-BB51864EEF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46" y="173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5" name="Line 718">
                <a:extLst>
                  <a:ext uri="{FF2B5EF4-FFF2-40B4-BE49-F238E27FC236}">
                    <a16:creationId xmlns:a16="http://schemas.microsoft.com/office/drawing/2014/main" id="{E14BC1B6-206B-408B-8138-3AFCCBA08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0" y="175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6" name="Line 719">
                <a:extLst>
                  <a:ext uri="{FF2B5EF4-FFF2-40B4-BE49-F238E27FC236}">
                    <a16:creationId xmlns:a16="http://schemas.microsoft.com/office/drawing/2014/main" id="{05D39E6F-5FCF-400B-A0FC-2B6ABE0BD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99" y="1732"/>
                <a:ext cx="0" cy="38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7" name="Line 720">
                <a:extLst>
                  <a:ext uri="{FF2B5EF4-FFF2-40B4-BE49-F238E27FC236}">
                    <a16:creationId xmlns:a16="http://schemas.microsoft.com/office/drawing/2014/main" id="{3F68017C-C990-46F2-88DA-2F8C9575FA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9" y="1811"/>
                <a:ext cx="38" cy="0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28" name="Line 721">
                <a:extLst>
                  <a:ext uri="{FF2B5EF4-FFF2-40B4-BE49-F238E27FC236}">
                    <a16:creationId xmlns:a16="http://schemas.microsoft.com/office/drawing/2014/main" id="{2ED4D81A-2093-4F56-B141-5512258E0D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8" y="1793"/>
                <a:ext cx="0" cy="37"/>
              </a:xfrm>
              <a:prstGeom prst="line">
                <a:avLst/>
              </a:prstGeom>
              <a:no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1717" name="Line 723">
              <a:extLst>
                <a:ext uri="{FF2B5EF4-FFF2-40B4-BE49-F238E27FC236}">
                  <a16:creationId xmlns:a16="http://schemas.microsoft.com/office/drawing/2014/main" id="{AB7FCA41-0A21-4D6E-A65E-3784251EA0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4" y="1811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8" name="Line 724">
              <a:extLst>
                <a:ext uri="{FF2B5EF4-FFF2-40B4-BE49-F238E27FC236}">
                  <a16:creationId xmlns:a16="http://schemas.microsoft.com/office/drawing/2014/main" id="{A29E71C2-E143-4958-B05B-DC54C72837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3" y="1793"/>
              <a:ext cx="0" cy="37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9" name="Line 725">
              <a:extLst>
                <a:ext uri="{FF2B5EF4-FFF2-40B4-BE49-F238E27FC236}">
                  <a16:creationId xmlns:a16="http://schemas.microsoft.com/office/drawing/2014/main" id="{74F265C5-45FF-4106-9B50-E651DBA168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2" y="1811"/>
              <a:ext cx="38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0" name="Line 726">
              <a:extLst>
                <a:ext uri="{FF2B5EF4-FFF2-40B4-BE49-F238E27FC236}">
                  <a16:creationId xmlns:a16="http://schemas.microsoft.com/office/drawing/2014/main" id="{1CA577D0-A625-478D-80CA-C408D4E36B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1" y="1793"/>
              <a:ext cx="0" cy="37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1" name="Line 727">
              <a:extLst>
                <a:ext uri="{FF2B5EF4-FFF2-40B4-BE49-F238E27FC236}">
                  <a16:creationId xmlns:a16="http://schemas.microsoft.com/office/drawing/2014/main" id="{F97EBF0B-9945-4AE9-8031-AA0D6F81B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1" y="1811"/>
              <a:ext cx="41" cy="0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2" name="Line 728">
              <a:extLst>
                <a:ext uri="{FF2B5EF4-FFF2-40B4-BE49-F238E27FC236}">
                  <a16:creationId xmlns:a16="http://schemas.microsoft.com/office/drawing/2014/main" id="{431A1C00-12F9-4767-A281-6A9EF04A5F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60" y="1793"/>
              <a:ext cx="0" cy="37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3" name="Freeform 729">
              <a:extLst>
                <a:ext uri="{FF2B5EF4-FFF2-40B4-BE49-F238E27FC236}">
                  <a16:creationId xmlns:a16="http://schemas.microsoft.com/office/drawing/2014/main" id="{C0F7B17D-1F0B-426E-A27D-C3D1DFE99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545"/>
              <a:ext cx="2098" cy="1089"/>
            </a:xfrm>
            <a:custGeom>
              <a:avLst/>
              <a:gdLst>
                <a:gd name="T0" fmla="*/ 47 w 555"/>
                <a:gd name="T1" fmla="*/ 0 h 288"/>
                <a:gd name="T2" fmla="*/ 48 w 555"/>
                <a:gd name="T3" fmla="*/ 4 h 288"/>
                <a:gd name="T4" fmla="*/ 52 w 555"/>
                <a:gd name="T5" fmla="*/ 8 h 288"/>
                <a:gd name="T6" fmla="*/ 53 w 555"/>
                <a:gd name="T7" fmla="*/ 12 h 288"/>
                <a:gd name="T8" fmla="*/ 53 w 555"/>
                <a:gd name="T9" fmla="*/ 16 h 288"/>
                <a:gd name="T10" fmla="*/ 56 w 555"/>
                <a:gd name="T11" fmla="*/ 19 h 288"/>
                <a:gd name="T12" fmla="*/ 58 w 555"/>
                <a:gd name="T13" fmla="*/ 27 h 288"/>
                <a:gd name="T14" fmla="*/ 61 w 555"/>
                <a:gd name="T15" fmla="*/ 31 h 288"/>
                <a:gd name="T16" fmla="*/ 73 w 555"/>
                <a:gd name="T17" fmla="*/ 35 h 288"/>
                <a:gd name="T18" fmla="*/ 73 w 555"/>
                <a:gd name="T19" fmla="*/ 39 h 288"/>
                <a:gd name="T20" fmla="*/ 82 w 555"/>
                <a:gd name="T21" fmla="*/ 43 h 288"/>
                <a:gd name="T22" fmla="*/ 83 w 555"/>
                <a:gd name="T23" fmla="*/ 48 h 288"/>
                <a:gd name="T24" fmla="*/ 90 w 555"/>
                <a:gd name="T25" fmla="*/ 52 h 288"/>
                <a:gd name="T26" fmla="*/ 92 w 555"/>
                <a:gd name="T27" fmla="*/ 56 h 288"/>
                <a:gd name="T28" fmla="*/ 92 w 555"/>
                <a:gd name="T29" fmla="*/ 60 h 288"/>
                <a:gd name="T30" fmla="*/ 103 w 555"/>
                <a:gd name="T31" fmla="*/ 64 h 288"/>
                <a:gd name="T32" fmla="*/ 106 w 555"/>
                <a:gd name="T33" fmla="*/ 69 h 288"/>
                <a:gd name="T34" fmla="*/ 122 w 555"/>
                <a:gd name="T35" fmla="*/ 73 h 288"/>
                <a:gd name="T36" fmla="*/ 132 w 555"/>
                <a:gd name="T37" fmla="*/ 78 h 288"/>
                <a:gd name="T38" fmla="*/ 138 w 555"/>
                <a:gd name="T39" fmla="*/ 84 h 288"/>
                <a:gd name="T40" fmla="*/ 139 w 555"/>
                <a:gd name="T41" fmla="*/ 89 h 288"/>
                <a:gd name="T42" fmla="*/ 143 w 555"/>
                <a:gd name="T43" fmla="*/ 94 h 288"/>
                <a:gd name="T44" fmla="*/ 144 w 555"/>
                <a:gd name="T45" fmla="*/ 100 h 288"/>
                <a:gd name="T46" fmla="*/ 144 w 555"/>
                <a:gd name="T47" fmla="*/ 105 h 288"/>
                <a:gd name="T48" fmla="*/ 160 w 555"/>
                <a:gd name="T49" fmla="*/ 111 h 288"/>
                <a:gd name="T50" fmla="*/ 206 w 555"/>
                <a:gd name="T51" fmla="*/ 117 h 288"/>
                <a:gd name="T52" fmla="*/ 208 w 555"/>
                <a:gd name="T53" fmla="*/ 124 h 288"/>
                <a:gd name="T54" fmla="*/ 216 w 555"/>
                <a:gd name="T55" fmla="*/ 131 h 288"/>
                <a:gd name="T56" fmla="*/ 223 w 555"/>
                <a:gd name="T57" fmla="*/ 138 h 288"/>
                <a:gd name="T58" fmla="*/ 225 w 555"/>
                <a:gd name="T59" fmla="*/ 145 h 288"/>
                <a:gd name="T60" fmla="*/ 270 w 555"/>
                <a:gd name="T61" fmla="*/ 153 h 288"/>
                <a:gd name="T62" fmla="*/ 274 w 555"/>
                <a:gd name="T63" fmla="*/ 161 h 288"/>
                <a:gd name="T64" fmla="*/ 290 w 555"/>
                <a:gd name="T65" fmla="*/ 170 h 288"/>
                <a:gd name="T66" fmla="*/ 335 w 555"/>
                <a:gd name="T67" fmla="*/ 180 h 288"/>
                <a:gd name="T68" fmla="*/ 374 w 555"/>
                <a:gd name="T69" fmla="*/ 193 h 288"/>
                <a:gd name="T70" fmla="*/ 379 w 555"/>
                <a:gd name="T71" fmla="*/ 209 h 288"/>
                <a:gd name="T72" fmla="*/ 427 w 555"/>
                <a:gd name="T73" fmla="*/ 224 h 288"/>
                <a:gd name="T74" fmla="*/ 511 w 555"/>
                <a:gd name="T75" fmla="*/ 240 h 288"/>
                <a:gd name="T76" fmla="*/ 533 w 555"/>
                <a:gd name="T77" fmla="*/ 262 h 288"/>
                <a:gd name="T78" fmla="*/ 555 w 555"/>
                <a:gd name="T7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5" h="288">
                  <a:moveTo>
                    <a:pt x="0" y="0"/>
                  </a:moveTo>
                  <a:lnTo>
                    <a:pt x="47" y="0"/>
                  </a:lnTo>
                  <a:lnTo>
                    <a:pt x="47" y="4"/>
                  </a:lnTo>
                  <a:lnTo>
                    <a:pt x="48" y="4"/>
                  </a:lnTo>
                  <a:lnTo>
                    <a:pt x="48" y="8"/>
                  </a:lnTo>
                  <a:lnTo>
                    <a:pt x="52" y="8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9"/>
                  </a:lnTo>
                  <a:lnTo>
                    <a:pt x="56" y="19"/>
                  </a:lnTo>
                  <a:lnTo>
                    <a:pt x="56" y="27"/>
                  </a:lnTo>
                  <a:lnTo>
                    <a:pt x="58" y="27"/>
                  </a:lnTo>
                  <a:lnTo>
                    <a:pt x="58" y="31"/>
                  </a:lnTo>
                  <a:lnTo>
                    <a:pt x="61" y="31"/>
                  </a:lnTo>
                  <a:lnTo>
                    <a:pt x="61" y="35"/>
                  </a:lnTo>
                  <a:lnTo>
                    <a:pt x="73" y="35"/>
                  </a:lnTo>
                  <a:lnTo>
                    <a:pt x="73" y="39"/>
                  </a:lnTo>
                  <a:lnTo>
                    <a:pt x="73" y="39"/>
                  </a:lnTo>
                  <a:lnTo>
                    <a:pt x="73" y="43"/>
                  </a:lnTo>
                  <a:lnTo>
                    <a:pt x="82" y="43"/>
                  </a:lnTo>
                  <a:lnTo>
                    <a:pt x="82" y="48"/>
                  </a:lnTo>
                  <a:lnTo>
                    <a:pt x="83" y="48"/>
                  </a:lnTo>
                  <a:lnTo>
                    <a:pt x="83" y="52"/>
                  </a:lnTo>
                  <a:lnTo>
                    <a:pt x="90" y="52"/>
                  </a:lnTo>
                  <a:lnTo>
                    <a:pt x="90" y="56"/>
                  </a:lnTo>
                  <a:lnTo>
                    <a:pt x="92" y="56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4"/>
                  </a:lnTo>
                  <a:lnTo>
                    <a:pt x="103" y="64"/>
                  </a:lnTo>
                  <a:lnTo>
                    <a:pt x="103" y="69"/>
                  </a:lnTo>
                  <a:lnTo>
                    <a:pt x="106" y="69"/>
                  </a:lnTo>
                  <a:lnTo>
                    <a:pt x="106" y="73"/>
                  </a:lnTo>
                  <a:lnTo>
                    <a:pt x="122" y="73"/>
                  </a:lnTo>
                  <a:lnTo>
                    <a:pt x="122" y="78"/>
                  </a:lnTo>
                  <a:lnTo>
                    <a:pt x="132" y="78"/>
                  </a:lnTo>
                  <a:lnTo>
                    <a:pt x="132" y="84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9" y="89"/>
                  </a:lnTo>
                  <a:lnTo>
                    <a:pt x="139" y="94"/>
                  </a:lnTo>
                  <a:lnTo>
                    <a:pt x="143" y="94"/>
                  </a:lnTo>
                  <a:lnTo>
                    <a:pt x="143" y="100"/>
                  </a:lnTo>
                  <a:lnTo>
                    <a:pt x="144" y="100"/>
                  </a:lnTo>
                  <a:lnTo>
                    <a:pt x="144" y="105"/>
                  </a:lnTo>
                  <a:lnTo>
                    <a:pt x="144" y="105"/>
                  </a:lnTo>
                  <a:lnTo>
                    <a:pt x="144" y="111"/>
                  </a:lnTo>
                  <a:lnTo>
                    <a:pt x="160" y="111"/>
                  </a:lnTo>
                  <a:lnTo>
                    <a:pt x="160" y="117"/>
                  </a:lnTo>
                  <a:lnTo>
                    <a:pt x="206" y="117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8" y="131"/>
                  </a:lnTo>
                  <a:lnTo>
                    <a:pt x="216" y="131"/>
                  </a:lnTo>
                  <a:lnTo>
                    <a:pt x="216" y="138"/>
                  </a:lnTo>
                  <a:lnTo>
                    <a:pt x="223" y="138"/>
                  </a:lnTo>
                  <a:lnTo>
                    <a:pt x="223" y="145"/>
                  </a:lnTo>
                  <a:lnTo>
                    <a:pt x="225" y="145"/>
                  </a:lnTo>
                  <a:lnTo>
                    <a:pt x="225" y="153"/>
                  </a:lnTo>
                  <a:lnTo>
                    <a:pt x="270" y="153"/>
                  </a:lnTo>
                  <a:lnTo>
                    <a:pt x="270" y="161"/>
                  </a:lnTo>
                  <a:lnTo>
                    <a:pt x="274" y="161"/>
                  </a:lnTo>
                  <a:lnTo>
                    <a:pt x="274" y="170"/>
                  </a:lnTo>
                  <a:lnTo>
                    <a:pt x="290" y="170"/>
                  </a:lnTo>
                  <a:lnTo>
                    <a:pt x="290" y="180"/>
                  </a:lnTo>
                  <a:lnTo>
                    <a:pt x="335" y="180"/>
                  </a:lnTo>
                  <a:lnTo>
                    <a:pt x="335" y="193"/>
                  </a:lnTo>
                  <a:lnTo>
                    <a:pt x="374" y="193"/>
                  </a:lnTo>
                  <a:lnTo>
                    <a:pt x="374" y="209"/>
                  </a:lnTo>
                  <a:lnTo>
                    <a:pt x="379" y="209"/>
                  </a:lnTo>
                  <a:lnTo>
                    <a:pt x="379" y="224"/>
                  </a:lnTo>
                  <a:lnTo>
                    <a:pt x="427" y="224"/>
                  </a:lnTo>
                  <a:lnTo>
                    <a:pt x="427" y="240"/>
                  </a:lnTo>
                  <a:lnTo>
                    <a:pt x="511" y="240"/>
                  </a:lnTo>
                  <a:lnTo>
                    <a:pt x="511" y="262"/>
                  </a:lnTo>
                  <a:lnTo>
                    <a:pt x="533" y="262"/>
                  </a:lnTo>
                  <a:lnTo>
                    <a:pt x="533" y="288"/>
                  </a:lnTo>
                  <a:lnTo>
                    <a:pt x="555" y="288"/>
                  </a:lnTo>
                </a:path>
              </a:pathLst>
            </a:custGeom>
            <a:noFill/>
            <a:ln w="190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4" name="Line 730">
              <a:extLst>
                <a:ext uri="{FF2B5EF4-FFF2-40B4-BE49-F238E27FC236}">
                  <a16:creationId xmlns:a16="http://schemas.microsoft.com/office/drawing/2014/main" id="{85EDFBD3-8C7F-49C9-ADCC-7565492366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6" y="591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5" name="Line 731">
              <a:extLst>
                <a:ext uri="{FF2B5EF4-FFF2-40B4-BE49-F238E27FC236}">
                  <a16:creationId xmlns:a16="http://schemas.microsoft.com/office/drawing/2014/main" id="{3BCB4DDE-5DD0-40CE-BE57-649CFEBE73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9" y="568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6" name="Line 732">
              <a:extLst>
                <a:ext uri="{FF2B5EF4-FFF2-40B4-BE49-F238E27FC236}">
                  <a16:creationId xmlns:a16="http://schemas.microsoft.com/office/drawing/2014/main" id="{459B0C68-5FB4-4F0B-AC04-DBD1B1E09E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1" y="64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7" name="Line 733">
              <a:extLst>
                <a:ext uri="{FF2B5EF4-FFF2-40B4-BE49-F238E27FC236}">
                  <a16:creationId xmlns:a16="http://schemas.microsoft.com/office/drawing/2014/main" id="{A017050D-56FB-4085-A263-5CD15B8136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0" y="62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8" name="Line 734">
              <a:extLst>
                <a:ext uri="{FF2B5EF4-FFF2-40B4-BE49-F238E27FC236}">
                  <a16:creationId xmlns:a16="http://schemas.microsoft.com/office/drawing/2014/main" id="{CCFD9391-CE68-4844-A0D3-BD156889EE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3" y="677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9" name="Line 735">
              <a:extLst>
                <a:ext uri="{FF2B5EF4-FFF2-40B4-BE49-F238E27FC236}">
                  <a16:creationId xmlns:a16="http://schemas.microsoft.com/office/drawing/2014/main" id="{EC9310F2-46B0-4450-B854-EF833FEABE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2" y="65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0" name="Line 736">
              <a:extLst>
                <a:ext uri="{FF2B5EF4-FFF2-40B4-BE49-F238E27FC236}">
                  <a16:creationId xmlns:a16="http://schemas.microsoft.com/office/drawing/2014/main" id="{6FC3BD28-6CCA-4B49-A747-BBF4980B50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70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1" name="Line 737">
              <a:extLst>
                <a:ext uri="{FF2B5EF4-FFF2-40B4-BE49-F238E27FC236}">
                  <a16:creationId xmlns:a16="http://schemas.microsoft.com/office/drawing/2014/main" id="{F7D595F9-50A1-4B2C-AC7A-D64B22C9A8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87" y="689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2" name="Line 738">
              <a:extLst>
                <a:ext uri="{FF2B5EF4-FFF2-40B4-BE49-F238E27FC236}">
                  <a16:creationId xmlns:a16="http://schemas.microsoft.com/office/drawing/2014/main" id="{5695CD05-7F43-4AEE-8719-4D6826A734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1" y="74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3" name="Line 739">
              <a:extLst>
                <a:ext uri="{FF2B5EF4-FFF2-40B4-BE49-F238E27FC236}">
                  <a16:creationId xmlns:a16="http://schemas.microsoft.com/office/drawing/2014/main" id="{FF0DA3F7-7941-4141-BBBE-3E5A2B40D1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0" y="72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4" name="Line 740">
              <a:extLst>
                <a:ext uri="{FF2B5EF4-FFF2-40B4-BE49-F238E27FC236}">
                  <a16:creationId xmlns:a16="http://schemas.microsoft.com/office/drawing/2014/main" id="{2EF25649-BF39-4B9F-AB5E-96B9797F12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6" y="74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5" name="Line 741">
              <a:extLst>
                <a:ext uri="{FF2B5EF4-FFF2-40B4-BE49-F238E27FC236}">
                  <a16:creationId xmlns:a16="http://schemas.microsoft.com/office/drawing/2014/main" id="{05944999-B7F6-4194-AEA2-6BAE96E8C4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5" y="72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6" name="Line 742">
              <a:extLst>
                <a:ext uri="{FF2B5EF4-FFF2-40B4-BE49-F238E27FC236}">
                  <a16:creationId xmlns:a16="http://schemas.microsoft.com/office/drawing/2014/main" id="{7880AA45-F6BB-471B-90F7-1C813B06E3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3" y="764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7" name="Line 743">
              <a:extLst>
                <a:ext uri="{FF2B5EF4-FFF2-40B4-BE49-F238E27FC236}">
                  <a16:creationId xmlns:a16="http://schemas.microsoft.com/office/drawing/2014/main" id="{31171A3F-A7EA-462F-A4EA-A056F1AC17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74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8" name="Line 744">
              <a:extLst>
                <a:ext uri="{FF2B5EF4-FFF2-40B4-BE49-F238E27FC236}">
                  <a16:creationId xmlns:a16="http://schemas.microsoft.com/office/drawing/2014/main" id="{D3B1B1F2-DF5F-4649-A519-802FB54F43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7" y="78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9" name="Line 745">
              <a:extLst>
                <a:ext uri="{FF2B5EF4-FFF2-40B4-BE49-F238E27FC236}">
                  <a16:creationId xmlns:a16="http://schemas.microsoft.com/office/drawing/2014/main" id="{B2431C87-6084-42B0-A0EF-C70672D9B4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761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0" name="Line 746">
              <a:extLst>
                <a:ext uri="{FF2B5EF4-FFF2-40B4-BE49-F238E27FC236}">
                  <a16:creationId xmlns:a16="http://schemas.microsoft.com/office/drawing/2014/main" id="{6856409C-5606-4399-AFE0-FEEEB8B400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5" y="787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1" name="Line 747">
              <a:extLst>
                <a:ext uri="{FF2B5EF4-FFF2-40B4-BE49-F238E27FC236}">
                  <a16:creationId xmlns:a16="http://schemas.microsoft.com/office/drawing/2014/main" id="{1ADBAB16-7363-4BBB-8619-15569CF8A5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4" y="76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2" name="Line 748">
              <a:extLst>
                <a:ext uri="{FF2B5EF4-FFF2-40B4-BE49-F238E27FC236}">
                  <a16:creationId xmlns:a16="http://schemas.microsoft.com/office/drawing/2014/main" id="{A04AD655-34D6-4376-8B6A-4A82863EDC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6" y="787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3" name="Line 749">
              <a:extLst>
                <a:ext uri="{FF2B5EF4-FFF2-40B4-BE49-F238E27FC236}">
                  <a16:creationId xmlns:a16="http://schemas.microsoft.com/office/drawing/2014/main" id="{47CB3F9D-98EA-4697-B88A-D12B288A70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5" y="76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4" name="Line 750">
              <a:extLst>
                <a:ext uri="{FF2B5EF4-FFF2-40B4-BE49-F238E27FC236}">
                  <a16:creationId xmlns:a16="http://schemas.microsoft.com/office/drawing/2014/main" id="{BC52F8F3-A015-464F-85BD-8EB03FAC4B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78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5" name="Line 751">
              <a:extLst>
                <a:ext uri="{FF2B5EF4-FFF2-40B4-BE49-F238E27FC236}">
                  <a16:creationId xmlns:a16="http://schemas.microsoft.com/office/drawing/2014/main" id="{0134F5A2-EF58-4685-BCDC-CCD9443958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9" y="76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6" name="Line 752">
              <a:extLst>
                <a:ext uri="{FF2B5EF4-FFF2-40B4-BE49-F238E27FC236}">
                  <a16:creationId xmlns:a16="http://schemas.microsoft.com/office/drawing/2014/main" id="{F9D2A42F-CDA9-40F0-BA3F-31F69D929E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4" y="787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7" name="Line 753">
              <a:extLst>
                <a:ext uri="{FF2B5EF4-FFF2-40B4-BE49-F238E27FC236}">
                  <a16:creationId xmlns:a16="http://schemas.microsoft.com/office/drawing/2014/main" id="{42E747D5-59CC-4604-A38C-B25B70995D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3" y="768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8" name="Line 754">
              <a:extLst>
                <a:ext uri="{FF2B5EF4-FFF2-40B4-BE49-F238E27FC236}">
                  <a16:creationId xmlns:a16="http://schemas.microsoft.com/office/drawing/2014/main" id="{C5580FB0-6EC7-4E52-8760-47918C0D2F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" y="80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9" name="Line 755">
              <a:extLst>
                <a:ext uri="{FF2B5EF4-FFF2-40B4-BE49-F238E27FC236}">
                  <a16:creationId xmlns:a16="http://schemas.microsoft.com/office/drawing/2014/main" id="{4F6ED85F-E0D4-4121-8E35-08C36FB214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9" y="787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0" name="Line 756">
              <a:extLst>
                <a:ext uri="{FF2B5EF4-FFF2-40B4-BE49-F238E27FC236}">
                  <a16:creationId xmlns:a16="http://schemas.microsoft.com/office/drawing/2014/main" id="{DD83007E-FD27-4A70-A1B7-8586484DB6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9" y="821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1" name="Line 757">
              <a:extLst>
                <a:ext uri="{FF2B5EF4-FFF2-40B4-BE49-F238E27FC236}">
                  <a16:creationId xmlns:a16="http://schemas.microsoft.com/office/drawing/2014/main" id="{DBDE18FF-A19E-4C73-936C-7331AA59DB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8" y="802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2" name="Line 758">
              <a:extLst>
                <a:ext uri="{FF2B5EF4-FFF2-40B4-BE49-F238E27FC236}">
                  <a16:creationId xmlns:a16="http://schemas.microsoft.com/office/drawing/2014/main" id="{D716A87A-CDA2-4EDD-BAFB-DA2DB9931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8" y="821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3" name="Line 759">
              <a:extLst>
                <a:ext uri="{FF2B5EF4-FFF2-40B4-BE49-F238E27FC236}">
                  <a16:creationId xmlns:a16="http://schemas.microsoft.com/office/drawing/2014/main" id="{F77B0E33-C0DF-4C6A-9562-1C84B16989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7" y="802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4" name="Line 760">
              <a:extLst>
                <a:ext uri="{FF2B5EF4-FFF2-40B4-BE49-F238E27FC236}">
                  <a16:creationId xmlns:a16="http://schemas.microsoft.com/office/drawing/2014/main" id="{3298EF07-7089-4283-B75B-13D6805A5C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2" y="821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5" name="Line 761">
              <a:extLst>
                <a:ext uri="{FF2B5EF4-FFF2-40B4-BE49-F238E27FC236}">
                  <a16:creationId xmlns:a16="http://schemas.microsoft.com/office/drawing/2014/main" id="{4FBC42C6-1C8B-48CD-A717-C9622364C6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1" y="802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6" name="Line 762">
              <a:extLst>
                <a:ext uri="{FF2B5EF4-FFF2-40B4-BE49-F238E27FC236}">
                  <a16:creationId xmlns:a16="http://schemas.microsoft.com/office/drawing/2014/main" id="{C90472A2-3C25-4019-8B26-31117EEA82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7" y="821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7" name="Line 763">
              <a:extLst>
                <a:ext uri="{FF2B5EF4-FFF2-40B4-BE49-F238E27FC236}">
                  <a16:creationId xmlns:a16="http://schemas.microsoft.com/office/drawing/2014/main" id="{85CC85DB-AFB6-41C4-B62A-6365900732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6" y="802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8" name="Line 764">
              <a:extLst>
                <a:ext uri="{FF2B5EF4-FFF2-40B4-BE49-F238E27FC236}">
                  <a16:creationId xmlns:a16="http://schemas.microsoft.com/office/drawing/2014/main" id="{B05F002F-C6BD-4F9E-BA8C-039CBA3DE1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4" y="84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9" name="Line 765">
              <a:extLst>
                <a:ext uri="{FF2B5EF4-FFF2-40B4-BE49-F238E27FC236}">
                  <a16:creationId xmlns:a16="http://schemas.microsoft.com/office/drawing/2014/main" id="{AC62F187-4A74-46C2-BCED-23FEA79D2D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3" y="821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0" name="Line 766">
              <a:extLst>
                <a:ext uri="{FF2B5EF4-FFF2-40B4-BE49-F238E27FC236}">
                  <a16:creationId xmlns:a16="http://schemas.microsoft.com/office/drawing/2014/main" id="{0A9A1A08-A9F5-4C15-896F-6FA14BB5D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6" y="840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1" name="Line 767">
              <a:extLst>
                <a:ext uri="{FF2B5EF4-FFF2-40B4-BE49-F238E27FC236}">
                  <a16:creationId xmlns:a16="http://schemas.microsoft.com/office/drawing/2014/main" id="{1828BD0C-691A-41C1-8A9C-771291A78A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65" y="821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2" name="Line 768">
              <a:extLst>
                <a:ext uri="{FF2B5EF4-FFF2-40B4-BE49-F238E27FC236}">
                  <a16:creationId xmlns:a16="http://schemas.microsoft.com/office/drawing/2014/main" id="{72A5952F-5460-470D-8082-0777308F7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1" y="84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3" name="Line 769">
              <a:extLst>
                <a:ext uri="{FF2B5EF4-FFF2-40B4-BE49-F238E27FC236}">
                  <a16:creationId xmlns:a16="http://schemas.microsoft.com/office/drawing/2014/main" id="{97CC8C27-B461-46F4-B2FC-7CDD6EB884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80" y="821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4" name="Line 770">
              <a:extLst>
                <a:ext uri="{FF2B5EF4-FFF2-40B4-BE49-F238E27FC236}">
                  <a16:creationId xmlns:a16="http://schemas.microsoft.com/office/drawing/2014/main" id="{8DF6633B-C1BD-4C73-B953-B19730DE44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863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5" name="Line 771">
              <a:extLst>
                <a:ext uri="{FF2B5EF4-FFF2-40B4-BE49-F238E27FC236}">
                  <a16:creationId xmlns:a16="http://schemas.microsoft.com/office/drawing/2014/main" id="{B2A194AD-CFE7-4C40-937A-AECAEF4816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1" y="844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6" name="Line 772">
              <a:extLst>
                <a:ext uri="{FF2B5EF4-FFF2-40B4-BE49-F238E27FC236}">
                  <a16:creationId xmlns:a16="http://schemas.microsoft.com/office/drawing/2014/main" id="{687BF12E-E205-4D71-8F60-8E8EE860B1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0" y="863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7" name="Line 773">
              <a:extLst>
                <a:ext uri="{FF2B5EF4-FFF2-40B4-BE49-F238E27FC236}">
                  <a16:creationId xmlns:a16="http://schemas.microsoft.com/office/drawing/2014/main" id="{BE7449A7-C77C-41D8-9CA6-3DBD35A653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9" y="844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8" name="Line 774">
              <a:extLst>
                <a:ext uri="{FF2B5EF4-FFF2-40B4-BE49-F238E27FC236}">
                  <a16:creationId xmlns:a16="http://schemas.microsoft.com/office/drawing/2014/main" id="{A1774752-4F28-4FA8-8527-6C9F38BB07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1" y="87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9" name="Line 775">
              <a:extLst>
                <a:ext uri="{FF2B5EF4-FFF2-40B4-BE49-F238E27FC236}">
                  <a16:creationId xmlns:a16="http://schemas.microsoft.com/office/drawing/2014/main" id="{F2B9765D-E0D0-4770-AC34-295F69C49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0" y="851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0" name="Line 776">
              <a:extLst>
                <a:ext uri="{FF2B5EF4-FFF2-40B4-BE49-F238E27FC236}">
                  <a16:creationId xmlns:a16="http://schemas.microsoft.com/office/drawing/2014/main" id="{226B7381-4915-4538-86B1-02A1E36E7A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0" y="91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1" name="Line 777">
              <a:extLst>
                <a:ext uri="{FF2B5EF4-FFF2-40B4-BE49-F238E27FC236}">
                  <a16:creationId xmlns:a16="http://schemas.microsoft.com/office/drawing/2014/main" id="{DD9419B2-3736-49B2-A954-A147F86621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9" y="89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2" name="Line 778">
              <a:extLst>
                <a:ext uri="{FF2B5EF4-FFF2-40B4-BE49-F238E27FC236}">
                  <a16:creationId xmlns:a16="http://schemas.microsoft.com/office/drawing/2014/main" id="{0BE96167-ADF3-46DC-99BB-54382698D0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965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3" name="Line 779">
              <a:extLst>
                <a:ext uri="{FF2B5EF4-FFF2-40B4-BE49-F238E27FC236}">
                  <a16:creationId xmlns:a16="http://schemas.microsoft.com/office/drawing/2014/main" id="{851A46B5-6BB8-4FEC-96CD-6D7F9A7E85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3" y="94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4" name="Line 780">
              <a:extLst>
                <a:ext uri="{FF2B5EF4-FFF2-40B4-BE49-F238E27FC236}">
                  <a16:creationId xmlns:a16="http://schemas.microsoft.com/office/drawing/2014/main" id="{6B848DB6-B8DF-4602-8422-1AA8B96AE8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3" y="96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5" name="Line 781">
              <a:extLst>
                <a:ext uri="{FF2B5EF4-FFF2-40B4-BE49-F238E27FC236}">
                  <a16:creationId xmlns:a16="http://schemas.microsoft.com/office/drawing/2014/main" id="{368DAB3F-2198-48E2-97EC-9C64FE6698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2" y="94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6" name="Line 782">
              <a:extLst>
                <a:ext uri="{FF2B5EF4-FFF2-40B4-BE49-F238E27FC236}">
                  <a16:creationId xmlns:a16="http://schemas.microsoft.com/office/drawing/2014/main" id="{C9C02CD6-5485-40ED-A1D7-32F1547D8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3" y="98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7" name="Line 783">
              <a:extLst>
                <a:ext uri="{FF2B5EF4-FFF2-40B4-BE49-F238E27FC236}">
                  <a16:creationId xmlns:a16="http://schemas.microsoft.com/office/drawing/2014/main" id="{C5CB2E00-A298-4CFA-8263-F8DBD1905E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2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8" name="Line 784">
              <a:extLst>
                <a:ext uri="{FF2B5EF4-FFF2-40B4-BE49-F238E27FC236}">
                  <a16:creationId xmlns:a16="http://schemas.microsoft.com/office/drawing/2014/main" id="{0FFD9349-F496-4109-B475-98960B4B99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4" y="98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9" name="Line 785">
              <a:extLst>
                <a:ext uri="{FF2B5EF4-FFF2-40B4-BE49-F238E27FC236}">
                  <a16:creationId xmlns:a16="http://schemas.microsoft.com/office/drawing/2014/main" id="{816686D4-9CE1-461F-B64A-28AD80AEC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3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0" name="Line 786">
              <a:extLst>
                <a:ext uri="{FF2B5EF4-FFF2-40B4-BE49-F238E27FC236}">
                  <a16:creationId xmlns:a16="http://schemas.microsoft.com/office/drawing/2014/main" id="{2EC0FB10-636F-42BD-8F5F-FF7EB6306A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4" y="987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1" name="Line 787">
              <a:extLst>
                <a:ext uri="{FF2B5EF4-FFF2-40B4-BE49-F238E27FC236}">
                  <a16:creationId xmlns:a16="http://schemas.microsoft.com/office/drawing/2014/main" id="{48D64E45-E751-4E3D-98D5-7532BBF48D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2" name="Line 788">
              <a:extLst>
                <a:ext uri="{FF2B5EF4-FFF2-40B4-BE49-F238E27FC236}">
                  <a16:creationId xmlns:a16="http://schemas.microsoft.com/office/drawing/2014/main" id="{08B7CDD9-7358-43FD-877D-C687CBC78F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7" y="987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3" name="Line 789">
              <a:extLst>
                <a:ext uri="{FF2B5EF4-FFF2-40B4-BE49-F238E27FC236}">
                  <a16:creationId xmlns:a16="http://schemas.microsoft.com/office/drawing/2014/main" id="{24494D3C-0EB9-4D35-BDF5-52DDE2D0A0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50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4" name="Line 790">
              <a:extLst>
                <a:ext uri="{FF2B5EF4-FFF2-40B4-BE49-F238E27FC236}">
                  <a16:creationId xmlns:a16="http://schemas.microsoft.com/office/drawing/2014/main" id="{F5631B52-E8A0-4CB9-A736-222901F4C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98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5" name="Line 791">
              <a:extLst>
                <a:ext uri="{FF2B5EF4-FFF2-40B4-BE49-F238E27FC236}">
                  <a16:creationId xmlns:a16="http://schemas.microsoft.com/office/drawing/2014/main" id="{3B68BC97-AAAD-47D4-9127-5EB57CB5F3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50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6" name="Line 792">
              <a:extLst>
                <a:ext uri="{FF2B5EF4-FFF2-40B4-BE49-F238E27FC236}">
                  <a16:creationId xmlns:a16="http://schemas.microsoft.com/office/drawing/2014/main" id="{D449FC8A-3240-4852-984A-2EE89ED625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6" y="987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7" name="Line 793">
              <a:extLst>
                <a:ext uri="{FF2B5EF4-FFF2-40B4-BE49-F238E27FC236}">
                  <a16:creationId xmlns:a16="http://schemas.microsoft.com/office/drawing/2014/main" id="{A36D30AF-49C2-4F07-B44D-391F7AC8F8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9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8" name="Line 794">
              <a:extLst>
                <a:ext uri="{FF2B5EF4-FFF2-40B4-BE49-F238E27FC236}">
                  <a16:creationId xmlns:a16="http://schemas.microsoft.com/office/drawing/2014/main" id="{C5409D7D-EE5D-4A78-B4A4-8D944BA5EE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7" y="987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9" name="Line 795">
              <a:extLst>
                <a:ext uri="{FF2B5EF4-FFF2-40B4-BE49-F238E27FC236}">
                  <a16:creationId xmlns:a16="http://schemas.microsoft.com/office/drawing/2014/main" id="{DE9015D5-047B-42E4-92DE-06AE637E4A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25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0" name="Line 796">
              <a:extLst>
                <a:ext uri="{FF2B5EF4-FFF2-40B4-BE49-F238E27FC236}">
                  <a16:creationId xmlns:a16="http://schemas.microsoft.com/office/drawing/2014/main" id="{085F5797-549A-45B6-A3AC-8C314A7BFC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9" y="987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1" name="Line 797">
              <a:extLst>
                <a:ext uri="{FF2B5EF4-FFF2-40B4-BE49-F238E27FC236}">
                  <a16:creationId xmlns:a16="http://schemas.microsoft.com/office/drawing/2014/main" id="{10333A3B-763D-451C-A524-E92BEB89C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8" y="969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2" name="Line 798">
              <a:extLst>
                <a:ext uri="{FF2B5EF4-FFF2-40B4-BE49-F238E27FC236}">
                  <a16:creationId xmlns:a16="http://schemas.microsoft.com/office/drawing/2014/main" id="{7864B574-B399-4133-810D-85A1EC5C1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2" y="101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3" name="Line 799">
              <a:extLst>
                <a:ext uri="{FF2B5EF4-FFF2-40B4-BE49-F238E27FC236}">
                  <a16:creationId xmlns:a16="http://schemas.microsoft.com/office/drawing/2014/main" id="{995A3C1D-103F-418C-BBA7-5F4414C3D2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71" y="991"/>
              <a:ext cx="0" cy="42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4" name="Line 800">
              <a:extLst>
                <a:ext uri="{FF2B5EF4-FFF2-40B4-BE49-F238E27FC236}">
                  <a16:creationId xmlns:a16="http://schemas.microsoft.com/office/drawing/2014/main" id="{43EF9B84-B3E3-45A0-B3B7-50C5A58875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7" y="1040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5" name="Line 801">
              <a:extLst>
                <a:ext uri="{FF2B5EF4-FFF2-40B4-BE49-F238E27FC236}">
                  <a16:creationId xmlns:a16="http://schemas.microsoft.com/office/drawing/2014/main" id="{278F9701-8286-4536-99E1-CA4ED1934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6" y="1021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6" name="Line 802">
              <a:extLst>
                <a:ext uri="{FF2B5EF4-FFF2-40B4-BE49-F238E27FC236}">
                  <a16:creationId xmlns:a16="http://schemas.microsoft.com/office/drawing/2014/main" id="{B3809BCB-8770-432F-B5BC-6B11757009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4" y="1123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7" name="Line 803">
              <a:extLst>
                <a:ext uri="{FF2B5EF4-FFF2-40B4-BE49-F238E27FC236}">
                  <a16:creationId xmlns:a16="http://schemas.microsoft.com/office/drawing/2014/main" id="{EEE5CCB3-0B2A-4165-977B-3BDD0BB47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3" y="1101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8" name="Line 804">
              <a:extLst>
                <a:ext uri="{FF2B5EF4-FFF2-40B4-BE49-F238E27FC236}">
                  <a16:creationId xmlns:a16="http://schemas.microsoft.com/office/drawing/2014/main" id="{6F2B0D35-404F-482C-BD23-A1909A5F2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9" y="1123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9" name="Line 805">
              <a:extLst>
                <a:ext uri="{FF2B5EF4-FFF2-40B4-BE49-F238E27FC236}">
                  <a16:creationId xmlns:a16="http://schemas.microsoft.com/office/drawing/2014/main" id="{659CB84D-EAD9-4E14-9F4C-E261962BD2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18" y="1101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0" name="Line 806">
              <a:extLst>
                <a:ext uri="{FF2B5EF4-FFF2-40B4-BE49-F238E27FC236}">
                  <a16:creationId xmlns:a16="http://schemas.microsoft.com/office/drawing/2014/main" id="{19D90FB1-CAE6-47BA-9775-A5B7C551F3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3" y="1123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1" name="Line 807">
              <a:extLst>
                <a:ext uri="{FF2B5EF4-FFF2-40B4-BE49-F238E27FC236}">
                  <a16:creationId xmlns:a16="http://schemas.microsoft.com/office/drawing/2014/main" id="{97255155-14A1-4E60-B123-56537B436F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2" y="1101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2" name="Line 808">
              <a:extLst>
                <a:ext uri="{FF2B5EF4-FFF2-40B4-BE49-F238E27FC236}">
                  <a16:creationId xmlns:a16="http://schemas.microsoft.com/office/drawing/2014/main" id="{9A34D921-9206-4428-B0B9-F07E012035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7" y="1123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3" name="Line 809">
              <a:extLst>
                <a:ext uri="{FF2B5EF4-FFF2-40B4-BE49-F238E27FC236}">
                  <a16:creationId xmlns:a16="http://schemas.microsoft.com/office/drawing/2014/main" id="{D3EFCF66-CE14-4541-ADCE-DEC699326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6" y="1101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4" name="Line 810">
              <a:extLst>
                <a:ext uri="{FF2B5EF4-FFF2-40B4-BE49-F238E27FC236}">
                  <a16:creationId xmlns:a16="http://schemas.microsoft.com/office/drawing/2014/main" id="{D08E5F29-7900-4BFF-8225-CDD4DCA4FA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0" y="1123"/>
              <a:ext cx="41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5" name="Line 811">
              <a:extLst>
                <a:ext uri="{FF2B5EF4-FFF2-40B4-BE49-F238E27FC236}">
                  <a16:creationId xmlns:a16="http://schemas.microsoft.com/office/drawing/2014/main" id="{C6CCA553-0E46-4B1A-9777-5EBCFEE1A8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" y="1101"/>
              <a:ext cx="0" cy="41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6" name="Line 812">
              <a:extLst>
                <a:ext uri="{FF2B5EF4-FFF2-40B4-BE49-F238E27FC236}">
                  <a16:creationId xmlns:a16="http://schemas.microsoft.com/office/drawing/2014/main" id="{FD67C260-13BE-4E05-906F-993924215F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1154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7" name="Line 813">
              <a:extLst>
                <a:ext uri="{FF2B5EF4-FFF2-40B4-BE49-F238E27FC236}">
                  <a16:creationId xmlns:a16="http://schemas.microsoft.com/office/drawing/2014/main" id="{3F763B5B-7B8A-4B9F-8490-25B2722B2C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6" y="113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8" name="Line 814">
              <a:extLst>
                <a:ext uri="{FF2B5EF4-FFF2-40B4-BE49-F238E27FC236}">
                  <a16:creationId xmlns:a16="http://schemas.microsoft.com/office/drawing/2014/main" id="{B6E0CA6B-34CC-46DC-B61C-AAA51ADFCD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1" y="115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9" name="Line 815">
              <a:extLst>
                <a:ext uri="{FF2B5EF4-FFF2-40B4-BE49-F238E27FC236}">
                  <a16:creationId xmlns:a16="http://schemas.microsoft.com/office/drawing/2014/main" id="{424BF099-B386-4312-93AE-436500DD0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0" y="113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0" name="Line 816">
              <a:extLst>
                <a:ext uri="{FF2B5EF4-FFF2-40B4-BE49-F238E27FC236}">
                  <a16:creationId xmlns:a16="http://schemas.microsoft.com/office/drawing/2014/main" id="{C81C7F59-25C7-4CEF-A624-F19FE7060E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8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1" name="Line 817">
              <a:extLst>
                <a:ext uri="{FF2B5EF4-FFF2-40B4-BE49-F238E27FC236}">
                  <a16:creationId xmlns:a16="http://schemas.microsoft.com/office/drawing/2014/main" id="{49F35B63-E673-4976-92AB-9C73D36E1D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5" y="1169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2" name="Line 818">
              <a:extLst>
                <a:ext uri="{FF2B5EF4-FFF2-40B4-BE49-F238E27FC236}">
                  <a16:creationId xmlns:a16="http://schemas.microsoft.com/office/drawing/2014/main" id="{9F98803B-3444-41E7-8338-8BF492BBB2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0" y="118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3" name="Line 819">
              <a:extLst>
                <a:ext uri="{FF2B5EF4-FFF2-40B4-BE49-F238E27FC236}">
                  <a16:creationId xmlns:a16="http://schemas.microsoft.com/office/drawing/2014/main" id="{EC4D87B7-C3CB-4231-BA4D-2E64874825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9" y="1169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4" name="Line 820">
              <a:extLst>
                <a:ext uri="{FF2B5EF4-FFF2-40B4-BE49-F238E27FC236}">
                  <a16:creationId xmlns:a16="http://schemas.microsoft.com/office/drawing/2014/main" id="{399BE01E-554D-4483-8E06-B1F6BA4C63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1188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5" name="Line 821">
              <a:extLst>
                <a:ext uri="{FF2B5EF4-FFF2-40B4-BE49-F238E27FC236}">
                  <a16:creationId xmlns:a16="http://schemas.microsoft.com/office/drawing/2014/main" id="{DF5FB7E4-1850-4D47-8EE0-E7FC3F65E4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8" y="1169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6" name="Line 822">
              <a:extLst>
                <a:ext uri="{FF2B5EF4-FFF2-40B4-BE49-F238E27FC236}">
                  <a16:creationId xmlns:a16="http://schemas.microsoft.com/office/drawing/2014/main" id="{79A20068-BF7A-4FFA-92F2-51C5CFDB91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122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7" name="Line 823">
              <a:extLst>
                <a:ext uri="{FF2B5EF4-FFF2-40B4-BE49-F238E27FC236}">
                  <a16:creationId xmlns:a16="http://schemas.microsoft.com/office/drawing/2014/main" id="{50E52ADB-3789-45B6-B2F8-14FF48E8D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" y="1207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8" name="Line 824">
              <a:extLst>
                <a:ext uri="{FF2B5EF4-FFF2-40B4-BE49-F238E27FC236}">
                  <a16:creationId xmlns:a16="http://schemas.microsoft.com/office/drawing/2014/main" id="{BC558242-6132-42CF-9570-2CEA5B93AA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1" y="1226"/>
              <a:ext cx="42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9" name="Line 825">
              <a:extLst>
                <a:ext uri="{FF2B5EF4-FFF2-40B4-BE49-F238E27FC236}">
                  <a16:creationId xmlns:a16="http://schemas.microsoft.com/office/drawing/2014/main" id="{F01DA9CB-B15A-454A-8800-E088259661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0" y="1207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0" name="Line 826">
              <a:extLst>
                <a:ext uri="{FF2B5EF4-FFF2-40B4-BE49-F238E27FC236}">
                  <a16:creationId xmlns:a16="http://schemas.microsoft.com/office/drawing/2014/main" id="{7A4DD5F2-B983-431B-899D-17E8DE399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1" y="1226"/>
              <a:ext cx="37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1" name="Line 827">
              <a:extLst>
                <a:ext uri="{FF2B5EF4-FFF2-40B4-BE49-F238E27FC236}">
                  <a16:creationId xmlns:a16="http://schemas.microsoft.com/office/drawing/2014/main" id="{2D21E3A1-DC55-432D-BB45-8D324E874C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0" y="1207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2" name="Line 828">
              <a:extLst>
                <a:ext uri="{FF2B5EF4-FFF2-40B4-BE49-F238E27FC236}">
                  <a16:creationId xmlns:a16="http://schemas.microsoft.com/office/drawing/2014/main" id="{71577EDC-BB7A-480E-B407-25FE82E8F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8" y="122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3" name="Line 829">
              <a:extLst>
                <a:ext uri="{FF2B5EF4-FFF2-40B4-BE49-F238E27FC236}">
                  <a16:creationId xmlns:a16="http://schemas.microsoft.com/office/drawing/2014/main" id="{31D2DEC6-CE56-423D-A2B8-1495544B13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7" y="1207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4" name="Line 830">
              <a:extLst>
                <a:ext uri="{FF2B5EF4-FFF2-40B4-BE49-F238E27FC236}">
                  <a16:creationId xmlns:a16="http://schemas.microsoft.com/office/drawing/2014/main" id="{C5EDED24-19F0-4BD2-90DA-E07745CAB9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127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5" name="Line 831">
              <a:extLst>
                <a:ext uri="{FF2B5EF4-FFF2-40B4-BE49-F238E27FC236}">
                  <a16:creationId xmlns:a16="http://schemas.microsoft.com/office/drawing/2014/main" id="{327E981E-4DE4-435E-90C1-166989F172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" y="125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6" name="Line 832">
              <a:extLst>
                <a:ext uri="{FF2B5EF4-FFF2-40B4-BE49-F238E27FC236}">
                  <a16:creationId xmlns:a16="http://schemas.microsoft.com/office/drawing/2014/main" id="{EE388D3F-D7FF-42B4-9680-EF6FE0599F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7" y="127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7" name="Line 833">
              <a:extLst>
                <a:ext uri="{FF2B5EF4-FFF2-40B4-BE49-F238E27FC236}">
                  <a16:creationId xmlns:a16="http://schemas.microsoft.com/office/drawing/2014/main" id="{7DD9356B-71B7-4F57-9743-FA4AC6F973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6" y="125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8" name="Line 834">
              <a:extLst>
                <a:ext uri="{FF2B5EF4-FFF2-40B4-BE49-F238E27FC236}">
                  <a16:creationId xmlns:a16="http://schemas.microsoft.com/office/drawing/2014/main" id="{2066DE1C-BDF3-4D29-AC85-EBF1A7AF88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7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9" name="Line 835">
              <a:extLst>
                <a:ext uri="{FF2B5EF4-FFF2-40B4-BE49-F238E27FC236}">
                  <a16:creationId xmlns:a16="http://schemas.microsoft.com/office/drawing/2014/main" id="{1C44D893-B162-42C4-8CA6-C2100828D7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4" y="125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0" name="Line 836">
              <a:extLst>
                <a:ext uri="{FF2B5EF4-FFF2-40B4-BE49-F238E27FC236}">
                  <a16:creationId xmlns:a16="http://schemas.microsoft.com/office/drawing/2014/main" id="{71C20256-FA11-406C-9BAB-5C0BE884A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8" y="1275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1" name="Line 837">
              <a:extLst>
                <a:ext uri="{FF2B5EF4-FFF2-40B4-BE49-F238E27FC236}">
                  <a16:creationId xmlns:a16="http://schemas.microsoft.com/office/drawing/2014/main" id="{7C85A96C-CB08-4C0D-9E8A-974593E5AE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7" y="1256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2" name="Line 838">
              <a:extLst>
                <a:ext uri="{FF2B5EF4-FFF2-40B4-BE49-F238E27FC236}">
                  <a16:creationId xmlns:a16="http://schemas.microsoft.com/office/drawing/2014/main" id="{A8D25908-2613-40F7-8009-AF44956E1F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" y="145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3" name="Line 839">
              <a:extLst>
                <a:ext uri="{FF2B5EF4-FFF2-40B4-BE49-F238E27FC236}">
                  <a16:creationId xmlns:a16="http://schemas.microsoft.com/office/drawing/2014/main" id="{33F6E24C-BCF6-4318-8C6A-AAEF7E9083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4" y="143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4" name="Line 840">
              <a:extLst>
                <a:ext uri="{FF2B5EF4-FFF2-40B4-BE49-F238E27FC236}">
                  <a16:creationId xmlns:a16="http://schemas.microsoft.com/office/drawing/2014/main" id="{F05C2CD0-D24A-4458-85A2-52B66601E1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8" y="145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5" name="Line 841">
              <a:extLst>
                <a:ext uri="{FF2B5EF4-FFF2-40B4-BE49-F238E27FC236}">
                  <a16:creationId xmlns:a16="http://schemas.microsoft.com/office/drawing/2014/main" id="{E637923D-1243-4004-9526-3BEACC9617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143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6" name="Line 842">
              <a:extLst>
                <a:ext uri="{FF2B5EF4-FFF2-40B4-BE49-F238E27FC236}">
                  <a16:creationId xmlns:a16="http://schemas.microsoft.com/office/drawing/2014/main" id="{9BD7543A-B896-43D1-BB73-6538E7BEBA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8" y="1452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7" name="Line 843">
              <a:extLst>
                <a:ext uri="{FF2B5EF4-FFF2-40B4-BE49-F238E27FC236}">
                  <a16:creationId xmlns:a16="http://schemas.microsoft.com/office/drawing/2014/main" id="{BDEFD168-007B-4424-8E13-5D28DD4BC8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7" y="1433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8" name="Line 844">
              <a:extLst>
                <a:ext uri="{FF2B5EF4-FFF2-40B4-BE49-F238E27FC236}">
                  <a16:creationId xmlns:a16="http://schemas.microsoft.com/office/drawing/2014/main" id="{DA5227C6-ED34-4CB4-99CD-CA4931568F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3" y="1536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9" name="Line 845">
              <a:extLst>
                <a:ext uri="{FF2B5EF4-FFF2-40B4-BE49-F238E27FC236}">
                  <a16:creationId xmlns:a16="http://schemas.microsoft.com/office/drawing/2014/main" id="{E8502365-211D-4831-B84A-F2B9ED61D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2" y="1517"/>
              <a:ext cx="0" cy="37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0" name="Line 846">
              <a:extLst>
                <a:ext uri="{FF2B5EF4-FFF2-40B4-BE49-F238E27FC236}">
                  <a16:creationId xmlns:a16="http://schemas.microsoft.com/office/drawing/2014/main" id="{F3F9B301-16E4-4D35-930C-11CB683854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1634"/>
              <a:ext cx="38" cy="0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1" name="Line 847">
              <a:extLst>
                <a:ext uri="{FF2B5EF4-FFF2-40B4-BE49-F238E27FC236}">
                  <a16:creationId xmlns:a16="http://schemas.microsoft.com/office/drawing/2014/main" id="{07219D86-0ECE-44CC-B062-42D4F2BF60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22" y="1615"/>
              <a:ext cx="0" cy="38"/>
            </a:xfrm>
            <a:prstGeom prst="line">
              <a:avLst/>
            </a:prstGeom>
            <a:noFill/>
            <a:ln w="6350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871" name="テキスト ボックス 870">
            <a:extLst>
              <a:ext uri="{FF2B5EF4-FFF2-40B4-BE49-F238E27FC236}">
                <a16:creationId xmlns:a16="http://schemas.microsoft.com/office/drawing/2014/main" id="{76EDB8AD-B100-45CE-892A-29AC6238EB00}"/>
              </a:ext>
            </a:extLst>
          </p:cNvPr>
          <p:cNvSpPr txBox="1"/>
          <p:nvPr/>
        </p:nvSpPr>
        <p:spPr>
          <a:xfrm>
            <a:off x="1786265" y="366933"/>
            <a:ext cx="1241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All</a:t>
            </a:r>
            <a:r>
              <a:rPr kumimoji="1" lang="ja-JP" altLang="en-US" dirty="0"/>
              <a:t> </a:t>
            </a:r>
            <a:r>
              <a:rPr kumimoji="1" lang="en-US" altLang="ja-JP" dirty="0"/>
              <a:t>patients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3850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127</Words>
  <Application>Microsoft Office PowerPoint</Application>
  <PresentationFormat>ユーザー設定</PresentationFormat>
  <Paragraphs>91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風間 信吾</dc:creator>
  <cp:lastModifiedBy>風間 信吾</cp:lastModifiedBy>
  <cp:revision>34</cp:revision>
  <dcterms:created xsi:type="dcterms:W3CDTF">2021-01-13T11:13:02Z</dcterms:created>
  <dcterms:modified xsi:type="dcterms:W3CDTF">2021-02-11T14:13:39Z</dcterms:modified>
</cp:coreProperties>
</file>