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74" r:id="rId3"/>
  </p:sldIdLst>
  <p:sldSz cx="9144000" cy="6858000" type="screen4x3"/>
  <p:notesSz cx="6797675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79" autoAdjust="0"/>
    <p:restoredTop sz="92938" autoAdjust="0"/>
  </p:normalViewPr>
  <p:slideViewPr>
    <p:cSldViewPr>
      <p:cViewPr varScale="1">
        <p:scale>
          <a:sx n="57" d="100"/>
          <a:sy n="57" d="100"/>
        </p:scale>
        <p:origin x="492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FB6E6-5221-430A-8AFD-CA0E90F5D6FB}" type="datetimeFigureOut">
              <a:rPr lang="en-US" smtClean="0"/>
              <a:pPr/>
              <a:t>9/19/2020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1C0D3-B346-43D0-AB2D-C084B0F16B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FB6E6-5221-430A-8AFD-CA0E90F5D6FB}" type="datetimeFigureOut">
              <a:rPr lang="en-US" smtClean="0"/>
              <a:pPr/>
              <a:t>9/19/2020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1C0D3-B346-43D0-AB2D-C084B0F16B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FB6E6-5221-430A-8AFD-CA0E90F5D6FB}" type="datetimeFigureOut">
              <a:rPr lang="en-US" smtClean="0"/>
              <a:pPr/>
              <a:t>9/19/2020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1C0D3-B346-43D0-AB2D-C084B0F16B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FB6E6-5221-430A-8AFD-CA0E90F5D6FB}" type="datetimeFigureOut">
              <a:rPr lang="en-US" smtClean="0"/>
              <a:pPr/>
              <a:t>9/19/2020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1C0D3-B346-43D0-AB2D-C084B0F16B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FB6E6-5221-430A-8AFD-CA0E90F5D6FB}" type="datetimeFigureOut">
              <a:rPr lang="en-US" smtClean="0"/>
              <a:pPr/>
              <a:t>9/19/2020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1C0D3-B346-43D0-AB2D-C084B0F16B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FB6E6-5221-430A-8AFD-CA0E90F5D6FB}" type="datetimeFigureOut">
              <a:rPr lang="en-US" smtClean="0"/>
              <a:pPr/>
              <a:t>9/19/2020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1C0D3-B346-43D0-AB2D-C084B0F16B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FB6E6-5221-430A-8AFD-CA0E90F5D6FB}" type="datetimeFigureOut">
              <a:rPr lang="en-US" smtClean="0"/>
              <a:pPr/>
              <a:t>9/19/2020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1C0D3-B346-43D0-AB2D-C084B0F16B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FB6E6-5221-430A-8AFD-CA0E90F5D6FB}" type="datetimeFigureOut">
              <a:rPr lang="en-US" smtClean="0"/>
              <a:pPr/>
              <a:t>9/19/2020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1C0D3-B346-43D0-AB2D-C084B0F16B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FB6E6-5221-430A-8AFD-CA0E90F5D6FB}" type="datetimeFigureOut">
              <a:rPr lang="en-US" smtClean="0"/>
              <a:pPr/>
              <a:t>9/19/2020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1C0D3-B346-43D0-AB2D-C084B0F16B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FB6E6-5221-430A-8AFD-CA0E90F5D6FB}" type="datetimeFigureOut">
              <a:rPr lang="en-US" smtClean="0"/>
              <a:pPr/>
              <a:t>9/19/2020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1C0D3-B346-43D0-AB2D-C084B0F16B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FB6E6-5221-430A-8AFD-CA0E90F5D6FB}" type="datetimeFigureOut">
              <a:rPr lang="en-US" smtClean="0"/>
              <a:pPr/>
              <a:t>9/19/2020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1C0D3-B346-43D0-AB2D-C084B0F16B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5FB6E6-5221-430A-8AFD-CA0E90F5D6FB}" type="datetimeFigureOut">
              <a:rPr lang="en-US" smtClean="0"/>
              <a:pPr/>
              <a:t>9/19/2020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11C0D3-B346-43D0-AB2D-C084B0F16B1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microsoft.com/office/2007/relationships/hdphoto" Target="../media/hdphoto3.wdp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3">
            <a:extLst>
              <a:ext uri="{FF2B5EF4-FFF2-40B4-BE49-F238E27FC236}">
                <a16:creationId xmlns:a16="http://schemas.microsoft.com/office/drawing/2014/main" id="{81B46202-E17F-4A53-B64F-B0400EA3E316}"/>
              </a:ext>
            </a:extLst>
          </p:cNvPr>
          <p:cNvSpPr txBox="1"/>
          <p:nvPr/>
        </p:nvSpPr>
        <p:spPr>
          <a:xfrm>
            <a:off x="3032848" y="6494538"/>
            <a:ext cx="28282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Figure S1.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Boontip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et al.</a:t>
            </a:r>
          </a:p>
        </p:txBody>
      </p:sp>
      <p:sp>
        <p:nvSpPr>
          <p:cNvPr id="46" name="TextBox 7">
            <a:extLst>
              <a:ext uri="{FF2B5EF4-FFF2-40B4-BE49-F238E27FC236}">
                <a16:creationId xmlns:a16="http://schemas.microsoft.com/office/drawing/2014/main" id="{BEED48BF-2F43-4856-B288-F3F9A709E207}"/>
              </a:ext>
            </a:extLst>
          </p:cNvPr>
          <p:cNvSpPr txBox="1"/>
          <p:nvPr/>
        </p:nvSpPr>
        <p:spPr>
          <a:xfrm>
            <a:off x="8262483" y="-10958"/>
            <a:ext cx="5405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(A)</a:t>
            </a:r>
          </a:p>
        </p:txBody>
      </p:sp>
      <p:sp>
        <p:nvSpPr>
          <p:cNvPr id="173" name="กล่องข้อความ 107">
            <a:extLst>
              <a:ext uri="{FF2B5EF4-FFF2-40B4-BE49-F238E27FC236}">
                <a16:creationId xmlns:a16="http://schemas.microsoft.com/office/drawing/2014/main" id="{C7FD7615-5206-46DC-8E00-C8F2112E6842}"/>
              </a:ext>
            </a:extLst>
          </p:cNvPr>
          <p:cNvSpPr txBox="1"/>
          <p:nvPr/>
        </p:nvSpPr>
        <p:spPr>
          <a:xfrm>
            <a:off x="2743200" y="533400"/>
            <a:ext cx="5110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I-CAB</a:t>
            </a:r>
            <a:r>
              <a:rPr lang="en-US" sz="1200" b="1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A-04</a:t>
            </a:r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at 15°C                   TF-CAB</a:t>
            </a:r>
            <a:r>
              <a:rPr lang="en-US" sz="1200" b="1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A-04</a:t>
            </a:r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at 15°C </a:t>
            </a:r>
            <a:endParaRPr lang="th-TH" sz="1200" b="1" dirty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h-TH" sz="1200" b="1" dirty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endParaRPr lang="th-TH" sz="1200" b="1" dirty="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174" name="รูปภาพ 64">
            <a:extLst>
              <a:ext uri="{FF2B5EF4-FFF2-40B4-BE49-F238E27FC236}">
                <a16:creationId xmlns:a16="http://schemas.microsoft.com/office/drawing/2014/main" id="{05BE4F67-72C7-445F-87C4-8496A65E435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4931" y="4101632"/>
            <a:ext cx="3962528" cy="2307539"/>
          </a:xfrm>
          <a:prstGeom prst="rect">
            <a:avLst/>
          </a:prstGeom>
        </p:spPr>
      </p:pic>
      <p:pic>
        <p:nvPicPr>
          <p:cNvPr id="175" name="รูปภาพ 3">
            <a:extLst>
              <a:ext uri="{FF2B5EF4-FFF2-40B4-BE49-F238E27FC236}">
                <a16:creationId xmlns:a16="http://schemas.microsoft.com/office/drawing/2014/main" id="{BDB6A363-3E33-44B0-BCBF-0F1D997D85F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92379" y="1072441"/>
            <a:ext cx="3982047" cy="2304346"/>
          </a:xfrm>
          <a:prstGeom prst="rect">
            <a:avLst/>
          </a:prstGeom>
        </p:spPr>
      </p:pic>
      <p:sp>
        <p:nvSpPr>
          <p:cNvPr id="176" name="กล่องข้อความ 6">
            <a:extLst>
              <a:ext uri="{FF2B5EF4-FFF2-40B4-BE49-F238E27FC236}">
                <a16:creationId xmlns:a16="http://schemas.microsoft.com/office/drawing/2014/main" id="{A1E49470-2135-4933-9625-D09A55D708B1}"/>
              </a:ext>
            </a:extLst>
          </p:cNvPr>
          <p:cNvSpPr txBox="1"/>
          <p:nvPr/>
        </p:nvSpPr>
        <p:spPr>
          <a:xfrm>
            <a:off x="2311261" y="802314"/>
            <a:ext cx="51105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    Ly     FL       W        E      M      Ly     FL       W        E</a:t>
            </a:r>
            <a:endParaRPr lang="th-TH" sz="1200" b="1" dirty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endParaRPr lang="th-TH" sz="1200" b="1" dirty="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177" name="กลุ่ม 6">
            <a:extLst>
              <a:ext uri="{FF2B5EF4-FFF2-40B4-BE49-F238E27FC236}">
                <a16:creationId xmlns:a16="http://schemas.microsoft.com/office/drawing/2014/main" id="{D18DC849-D5FF-4340-A718-005B7826CF3C}"/>
              </a:ext>
            </a:extLst>
          </p:cNvPr>
          <p:cNvGrpSpPr/>
          <p:nvPr/>
        </p:nvGrpSpPr>
        <p:grpSpPr>
          <a:xfrm>
            <a:off x="1828705" y="863742"/>
            <a:ext cx="670405" cy="2560730"/>
            <a:chOff x="1812430" y="609752"/>
            <a:chExt cx="561374" cy="3414309"/>
          </a:xfrm>
        </p:grpSpPr>
        <p:grpSp>
          <p:nvGrpSpPr>
            <p:cNvPr id="178" name="กลุ่ม 13">
              <a:extLst>
                <a:ext uri="{FF2B5EF4-FFF2-40B4-BE49-F238E27FC236}">
                  <a16:creationId xmlns:a16="http://schemas.microsoft.com/office/drawing/2014/main" id="{7EF07518-25B1-44E7-BAC9-EE80A93E3CB0}"/>
                </a:ext>
              </a:extLst>
            </p:cNvPr>
            <p:cNvGrpSpPr/>
            <p:nvPr/>
          </p:nvGrpSpPr>
          <p:grpSpPr>
            <a:xfrm>
              <a:off x="1812430" y="609752"/>
              <a:ext cx="561374" cy="3414309"/>
              <a:chOff x="1894781" y="1303790"/>
              <a:chExt cx="561374" cy="3414309"/>
            </a:xfrm>
          </p:grpSpPr>
          <p:sp>
            <p:nvSpPr>
              <p:cNvPr id="180" name="สี่เหลี่ยมผืนผ้า 14">
                <a:extLst>
                  <a:ext uri="{FF2B5EF4-FFF2-40B4-BE49-F238E27FC236}">
                    <a16:creationId xmlns:a16="http://schemas.microsoft.com/office/drawing/2014/main" id="{204DA118-6061-4AA3-AF52-D0AE275D592C}"/>
                  </a:ext>
                </a:extLst>
              </p:cNvPr>
              <p:cNvSpPr/>
              <p:nvPr/>
            </p:nvSpPr>
            <p:spPr>
              <a:xfrm>
                <a:off x="1894781" y="2218889"/>
                <a:ext cx="561372" cy="2798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ts val="7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130-</a:t>
                </a:r>
              </a:p>
            </p:txBody>
          </p:sp>
          <p:sp>
            <p:nvSpPr>
              <p:cNvPr id="181" name="สี่เหลี่ยมผืนผ้า 15">
                <a:extLst>
                  <a:ext uri="{FF2B5EF4-FFF2-40B4-BE49-F238E27FC236}">
                    <a16:creationId xmlns:a16="http://schemas.microsoft.com/office/drawing/2014/main" id="{C904F76E-1B63-4996-9A35-2CC14A5A9063}"/>
                  </a:ext>
                </a:extLst>
              </p:cNvPr>
              <p:cNvSpPr/>
              <p:nvPr/>
            </p:nvSpPr>
            <p:spPr>
              <a:xfrm>
                <a:off x="1946076" y="2737235"/>
                <a:ext cx="458780" cy="2798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ts val="7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95-</a:t>
                </a:r>
              </a:p>
            </p:txBody>
          </p:sp>
          <p:sp>
            <p:nvSpPr>
              <p:cNvPr id="182" name="สี่เหลี่ยมผืนผ้า 16">
                <a:extLst>
                  <a:ext uri="{FF2B5EF4-FFF2-40B4-BE49-F238E27FC236}">
                    <a16:creationId xmlns:a16="http://schemas.microsoft.com/office/drawing/2014/main" id="{3FAE0E8E-9A25-42C8-BDA2-D836520EFEC9}"/>
                  </a:ext>
                </a:extLst>
              </p:cNvPr>
              <p:cNvSpPr/>
              <p:nvPr/>
            </p:nvSpPr>
            <p:spPr>
              <a:xfrm>
                <a:off x="1942785" y="3149667"/>
                <a:ext cx="458780" cy="2798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ts val="7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70-</a:t>
                </a:r>
              </a:p>
            </p:txBody>
          </p:sp>
          <p:sp>
            <p:nvSpPr>
              <p:cNvPr id="183" name="สี่เหลี่ยมผืนผ้า 17">
                <a:extLst>
                  <a:ext uri="{FF2B5EF4-FFF2-40B4-BE49-F238E27FC236}">
                    <a16:creationId xmlns:a16="http://schemas.microsoft.com/office/drawing/2014/main" id="{83FE3C4F-2F4F-4ADC-BEA6-15E8E17F529A}"/>
                  </a:ext>
                </a:extLst>
              </p:cNvPr>
              <p:cNvSpPr/>
              <p:nvPr/>
            </p:nvSpPr>
            <p:spPr>
              <a:xfrm>
                <a:off x="1937721" y="3461399"/>
                <a:ext cx="45878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62-</a:t>
                </a:r>
                <a:endPara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4" name="สี่เหลี่ยมผืนผ้า 18">
                <a:extLst>
                  <a:ext uri="{FF2B5EF4-FFF2-40B4-BE49-F238E27FC236}">
                    <a16:creationId xmlns:a16="http://schemas.microsoft.com/office/drawing/2014/main" id="{CF94421A-5383-4DAA-8AF2-157445CD1469}"/>
                  </a:ext>
                </a:extLst>
              </p:cNvPr>
              <p:cNvSpPr/>
              <p:nvPr/>
            </p:nvSpPr>
            <p:spPr>
              <a:xfrm>
                <a:off x="1937720" y="3880314"/>
                <a:ext cx="45878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51-</a:t>
                </a:r>
                <a:endPara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5" name="สี่เหลี่ยมผืนผ้า 19">
                <a:extLst>
                  <a:ext uri="{FF2B5EF4-FFF2-40B4-BE49-F238E27FC236}">
                    <a16:creationId xmlns:a16="http://schemas.microsoft.com/office/drawing/2014/main" id="{2310F519-A714-40EB-8E74-EBA258B12CA2}"/>
                  </a:ext>
                </a:extLst>
              </p:cNvPr>
              <p:cNvSpPr/>
              <p:nvPr/>
            </p:nvSpPr>
            <p:spPr>
              <a:xfrm>
                <a:off x="1937719" y="4348767"/>
                <a:ext cx="45878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42-</a:t>
                </a:r>
                <a:endPara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6" name="สี่เหลี่ยมผืนผ้า 21">
                <a:extLst>
                  <a:ext uri="{FF2B5EF4-FFF2-40B4-BE49-F238E27FC236}">
                    <a16:creationId xmlns:a16="http://schemas.microsoft.com/office/drawing/2014/main" id="{0E9AA325-6D60-4C10-BDDF-60E0A699EA1B}"/>
                  </a:ext>
                </a:extLst>
              </p:cNvPr>
              <p:cNvSpPr/>
              <p:nvPr/>
            </p:nvSpPr>
            <p:spPr>
              <a:xfrm>
                <a:off x="1894783" y="1303790"/>
                <a:ext cx="561372" cy="2798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ts val="7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kDa</a:t>
                </a:r>
                <a:endPara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79" name="สี่เหลี่ยมผืนผ้า 22">
              <a:extLst>
                <a:ext uri="{FF2B5EF4-FFF2-40B4-BE49-F238E27FC236}">
                  <a16:creationId xmlns:a16="http://schemas.microsoft.com/office/drawing/2014/main" id="{AFA57B19-4229-42FA-AD66-853004EFD3A3}"/>
                </a:ext>
              </a:extLst>
            </p:cNvPr>
            <p:cNvSpPr/>
            <p:nvPr/>
          </p:nvSpPr>
          <p:spPr>
            <a:xfrm>
              <a:off x="1812431" y="1258046"/>
              <a:ext cx="561372" cy="2798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ts val="7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175-</a:t>
              </a:r>
            </a:p>
          </p:txBody>
        </p:sp>
      </p:grpSp>
      <p:sp>
        <p:nvSpPr>
          <p:cNvPr id="187" name="กล่องข้อความ 17">
            <a:extLst>
              <a:ext uri="{FF2B5EF4-FFF2-40B4-BE49-F238E27FC236}">
                <a16:creationId xmlns:a16="http://schemas.microsoft.com/office/drawing/2014/main" id="{612F2C74-D45F-4518-BCFE-CEB3329B2900}"/>
              </a:ext>
            </a:extLst>
          </p:cNvPr>
          <p:cNvSpPr txBox="1"/>
          <p:nvPr/>
        </p:nvSpPr>
        <p:spPr>
          <a:xfrm>
            <a:off x="2311220" y="3818452"/>
            <a:ext cx="51105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    Ly      FL       W       E       M     Ly      FL       W       E</a:t>
            </a:r>
            <a:endParaRPr lang="th-TH" sz="1200" b="1" dirty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endParaRPr lang="th-TH" sz="1200" b="1" dirty="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188" name="กลุ่ม 6">
            <a:extLst>
              <a:ext uri="{FF2B5EF4-FFF2-40B4-BE49-F238E27FC236}">
                <a16:creationId xmlns:a16="http://schemas.microsoft.com/office/drawing/2014/main" id="{2A289D35-2F79-4F58-9F69-762F8E48D155}"/>
              </a:ext>
            </a:extLst>
          </p:cNvPr>
          <p:cNvGrpSpPr/>
          <p:nvPr/>
        </p:nvGrpSpPr>
        <p:grpSpPr>
          <a:xfrm>
            <a:off x="1868168" y="3867074"/>
            <a:ext cx="670405" cy="2434330"/>
            <a:chOff x="1812430" y="815235"/>
            <a:chExt cx="561374" cy="3245772"/>
          </a:xfrm>
        </p:grpSpPr>
        <p:grpSp>
          <p:nvGrpSpPr>
            <p:cNvPr id="189" name="กลุ่ม 13">
              <a:extLst>
                <a:ext uri="{FF2B5EF4-FFF2-40B4-BE49-F238E27FC236}">
                  <a16:creationId xmlns:a16="http://schemas.microsoft.com/office/drawing/2014/main" id="{BE1B073E-9408-42A8-B6CB-37EC99381D8A}"/>
                </a:ext>
              </a:extLst>
            </p:cNvPr>
            <p:cNvGrpSpPr/>
            <p:nvPr/>
          </p:nvGrpSpPr>
          <p:grpSpPr>
            <a:xfrm>
              <a:off x="1812430" y="815235"/>
              <a:ext cx="561374" cy="3245772"/>
              <a:chOff x="1894781" y="1509273"/>
              <a:chExt cx="561374" cy="3245772"/>
            </a:xfrm>
          </p:grpSpPr>
          <p:sp>
            <p:nvSpPr>
              <p:cNvPr id="191" name="สี่เหลี่ยมผืนผ้า 14">
                <a:extLst>
                  <a:ext uri="{FF2B5EF4-FFF2-40B4-BE49-F238E27FC236}">
                    <a16:creationId xmlns:a16="http://schemas.microsoft.com/office/drawing/2014/main" id="{F8DA65F6-C2CB-4F4A-BAEE-2B94F09CEAD3}"/>
                  </a:ext>
                </a:extLst>
              </p:cNvPr>
              <p:cNvSpPr/>
              <p:nvPr/>
            </p:nvSpPr>
            <p:spPr>
              <a:xfrm>
                <a:off x="1894781" y="2301707"/>
                <a:ext cx="561372" cy="2798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ts val="7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130-</a:t>
                </a:r>
              </a:p>
            </p:txBody>
          </p:sp>
          <p:sp>
            <p:nvSpPr>
              <p:cNvPr id="192" name="สี่เหลี่ยมผืนผ้า 15">
                <a:extLst>
                  <a:ext uri="{FF2B5EF4-FFF2-40B4-BE49-F238E27FC236}">
                    <a16:creationId xmlns:a16="http://schemas.microsoft.com/office/drawing/2014/main" id="{E9229FF1-7E4F-45D1-84E2-E71D01738364}"/>
                  </a:ext>
                </a:extLst>
              </p:cNvPr>
              <p:cNvSpPr/>
              <p:nvPr/>
            </p:nvSpPr>
            <p:spPr>
              <a:xfrm>
                <a:off x="1946076" y="2785363"/>
                <a:ext cx="458780" cy="2798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ts val="7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95-</a:t>
                </a:r>
              </a:p>
            </p:txBody>
          </p:sp>
          <p:sp>
            <p:nvSpPr>
              <p:cNvPr id="193" name="สี่เหลี่ยมผืนผ้า 16">
                <a:extLst>
                  <a:ext uri="{FF2B5EF4-FFF2-40B4-BE49-F238E27FC236}">
                    <a16:creationId xmlns:a16="http://schemas.microsoft.com/office/drawing/2014/main" id="{CF6BDD7D-FC46-4D43-B9BA-B8EB3BBD12A1}"/>
                  </a:ext>
                </a:extLst>
              </p:cNvPr>
              <p:cNvSpPr/>
              <p:nvPr/>
            </p:nvSpPr>
            <p:spPr>
              <a:xfrm>
                <a:off x="1942785" y="3149667"/>
                <a:ext cx="458780" cy="2798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ts val="7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70-</a:t>
                </a:r>
              </a:p>
            </p:txBody>
          </p:sp>
          <p:sp>
            <p:nvSpPr>
              <p:cNvPr id="194" name="สี่เหลี่ยมผืนผ้า 17">
                <a:extLst>
                  <a:ext uri="{FF2B5EF4-FFF2-40B4-BE49-F238E27FC236}">
                    <a16:creationId xmlns:a16="http://schemas.microsoft.com/office/drawing/2014/main" id="{8BB1FFCD-6BE7-4031-A2F8-7638132D038F}"/>
                  </a:ext>
                </a:extLst>
              </p:cNvPr>
              <p:cNvSpPr/>
              <p:nvPr/>
            </p:nvSpPr>
            <p:spPr>
              <a:xfrm>
                <a:off x="1937721" y="3461399"/>
                <a:ext cx="45878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62-</a:t>
                </a:r>
                <a:endPara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95" name="สี่เหลี่ยมผืนผ้า 18">
                <a:extLst>
                  <a:ext uri="{FF2B5EF4-FFF2-40B4-BE49-F238E27FC236}">
                    <a16:creationId xmlns:a16="http://schemas.microsoft.com/office/drawing/2014/main" id="{6EA34B85-3317-4975-B494-C0B1EF870F35}"/>
                  </a:ext>
                </a:extLst>
              </p:cNvPr>
              <p:cNvSpPr/>
              <p:nvPr/>
            </p:nvSpPr>
            <p:spPr>
              <a:xfrm>
                <a:off x="1937720" y="3898787"/>
                <a:ext cx="45878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51-</a:t>
                </a:r>
                <a:endPara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96" name="สี่เหลี่ยมผืนผ้า 19">
                <a:extLst>
                  <a:ext uri="{FF2B5EF4-FFF2-40B4-BE49-F238E27FC236}">
                    <a16:creationId xmlns:a16="http://schemas.microsoft.com/office/drawing/2014/main" id="{16328A71-AD29-4C31-B4B1-AB7D8A601A4D}"/>
                  </a:ext>
                </a:extLst>
              </p:cNvPr>
              <p:cNvSpPr/>
              <p:nvPr/>
            </p:nvSpPr>
            <p:spPr>
              <a:xfrm>
                <a:off x="1937719" y="4385713"/>
                <a:ext cx="45878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42-</a:t>
                </a:r>
                <a:endPara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97" name="สี่เหลี่ยมผืนผ้า 21">
                <a:extLst>
                  <a:ext uri="{FF2B5EF4-FFF2-40B4-BE49-F238E27FC236}">
                    <a16:creationId xmlns:a16="http://schemas.microsoft.com/office/drawing/2014/main" id="{71C8607C-2421-454E-BCAE-C8F4347CAE90}"/>
                  </a:ext>
                </a:extLst>
              </p:cNvPr>
              <p:cNvSpPr/>
              <p:nvPr/>
            </p:nvSpPr>
            <p:spPr>
              <a:xfrm>
                <a:off x="1894783" y="1509273"/>
                <a:ext cx="561372" cy="2798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ts val="7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kDa</a:t>
                </a:r>
                <a:endPara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90" name="สี่เหลี่ยมผืนผ้า 22">
              <a:extLst>
                <a:ext uri="{FF2B5EF4-FFF2-40B4-BE49-F238E27FC236}">
                  <a16:creationId xmlns:a16="http://schemas.microsoft.com/office/drawing/2014/main" id="{5EB5A439-5249-42A8-ACAF-998F604BA55B}"/>
                </a:ext>
              </a:extLst>
            </p:cNvPr>
            <p:cNvSpPr/>
            <p:nvPr/>
          </p:nvSpPr>
          <p:spPr>
            <a:xfrm>
              <a:off x="1812431" y="1299141"/>
              <a:ext cx="561372" cy="2798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ts val="7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175-</a:t>
              </a:r>
            </a:p>
          </p:txBody>
        </p:sp>
      </p:grpSp>
      <p:cxnSp>
        <p:nvCxnSpPr>
          <p:cNvPr id="198" name="ลูกศรเชื่อมต่อแบบตรง 30">
            <a:extLst>
              <a:ext uri="{FF2B5EF4-FFF2-40B4-BE49-F238E27FC236}">
                <a16:creationId xmlns:a16="http://schemas.microsoft.com/office/drawing/2014/main" id="{092B765D-B2E2-4F53-8C3E-0091E12DC831}"/>
              </a:ext>
            </a:extLst>
          </p:cNvPr>
          <p:cNvCxnSpPr>
            <a:cxnSpLocks/>
          </p:cNvCxnSpPr>
          <p:nvPr/>
        </p:nvCxnSpPr>
        <p:spPr>
          <a:xfrm flipH="1">
            <a:off x="6282257" y="2415074"/>
            <a:ext cx="240631" cy="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99" name="สี่เหลี่ยมผืนผ้า 31">
            <a:extLst>
              <a:ext uri="{FF2B5EF4-FFF2-40B4-BE49-F238E27FC236}">
                <a16:creationId xmlns:a16="http://schemas.microsoft.com/office/drawing/2014/main" id="{058CAA4A-B3C4-46C3-B9F5-7E54A8DB2210}"/>
              </a:ext>
            </a:extLst>
          </p:cNvPr>
          <p:cNvSpPr/>
          <p:nvPr/>
        </p:nvSpPr>
        <p:spPr>
          <a:xfrm>
            <a:off x="6522888" y="2260184"/>
            <a:ext cx="64953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 kDa</a:t>
            </a:r>
          </a:p>
        </p:txBody>
      </p:sp>
      <p:cxnSp>
        <p:nvCxnSpPr>
          <p:cNvPr id="200" name="ลูกศรเชื่อมต่อแบบตรง 61">
            <a:extLst>
              <a:ext uri="{FF2B5EF4-FFF2-40B4-BE49-F238E27FC236}">
                <a16:creationId xmlns:a16="http://schemas.microsoft.com/office/drawing/2014/main" id="{80516D86-F528-41F8-8C5D-57533918DCDE}"/>
              </a:ext>
            </a:extLst>
          </p:cNvPr>
          <p:cNvCxnSpPr>
            <a:cxnSpLocks/>
          </p:cNvCxnSpPr>
          <p:nvPr/>
        </p:nvCxnSpPr>
        <p:spPr>
          <a:xfrm flipH="1">
            <a:off x="6282257" y="1624994"/>
            <a:ext cx="240631" cy="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201" name="สี่เหลี่ยมผืนผ้า 62">
            <a:extLst>
              <a:ext uri="{FF2B5EF4-FFF2-40B4-BE49-F238E27FC236}">
                <a16:creationId xmlns:a16="http://schemas.microsoft.com/office/drawing/2014/main" id="{49BCA3E1-1B5C-4F7D-8813-B14615E8C01E}"/>
              </a:ext>
            </a:extLst>
          </p:cNvPr>
          <p:cNvSpPr/>
          <p:nvPr/>
        </p:nvSpPr>
        <p:spPr>
          <a:xfrm>
            <a:off x="6522888" y="1476072"/>
            <a:ext cx="71801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115 kDa</a:t>
            </a:r>
          </a:p>
        </p:txBody>
      </p:sp>
      <p:cxnSp>
        <p:nvCxnSpPr>
          <p:cNvPr id="202" name="ลูกศรเชื่อมต่อแบบตรง 65">
            <a:extLst>
              <a:ext uri="{FF2B5EF4-FFF2-40B4-BE49-F238E27FC236}">
                <a16:creationId xmlns:a16="http://schemas.microsoft.com/office/drawing/2014/main" id="{84E50312-17D3-4F00-8AFC-753A9912A7F8}"/>
              </a:ext>
            </a:extLst>
          </p:cNvPr>
          <p:cNvCxnSpPr>
            <a:cxnSpLocks/>
          </p:cNvCxnSpPr>
          <p:nvPr/>
        </p:nvCxnSpPr>
        <p:spPr>
          <a:xfrm flipH="1">
            <a:off x="6279192" y="5275234"/>
            <a:ext cx="240631" cy="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203" name="สี่เหลี่ยมผืนผ้า 66">
            <a:extLst>
              <a:ext uri="{FF2B5EF4-FFF2-40B4-BE49-F238E27FC236}">
                <a16:creationId xmlns:a16="http://schemas.microsoft.com/office/drawing/2014/main" id="{F05F3556-AEED-43EC-B1CA-1647567BB3BA}"/>
              </a:ext>
            </a:extLst>
          </p:cNvPr>
          <p:cNvSpPr/>
          <p:nvPr/>
        </p:nvSpPr>
        <p:spPr>
          <a:xfrm>
            <a:off x="6519823" y="5120344"/>
            <a:ext cx="64953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 kDa</a:t>
            </a:r>
          </a:p>
        </p:txBody>
      </p:sp>
      <p:cxnSp>
        <p:nvCxnSpPr>
          <p:cNvPr id="204" name="ลูกศรเชื่อมต่อแบบตรง 67">
            <a:extLst>
              <a:ext uri="{FF2B5EF4-FFF2-40B4-BE49-F238E27FC236}">
                <a16:creationId xmlns:a16="http://schemas.microsoft.com/office/drawing/2014/main" id="{45B5BC1D-4D32-4D89-A0E6-0DFAB0251EA7}"/>
              </a:ext>
            </a:extLst>
          </p:cNvPr>
          <p:cNvCxnSpPr>
            <a:cxnSpLocks/>
          </p:cNvCxnSpPr>
          <p:nvPr/>
        </p:nvCxnSpPr>
        <p:spPr>
          <a:xfrm flipH="1">
            <a:off x="6289506" y="4623654"/>
            <a:ext cx="240631" cy="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205" name="สี่เหลี่ยมผืนผ้า 68">
            <a:extLst>
              <a:ext uri="{FF2B5EF4-FFF2-40B4-BE49-F238E27FC236}">
                <a16:creationId xmlns:a16="http://schemas.microsoft.com/office/drawing/2014/main" id="{0D68C519-F939-4E05-83C5-942E2AC706A4}"/>
              </a:ext>
            </a:extLst>
          </p:cNvPr>
          <p:cNvSpPr/>
          <p:nvPr/>
        </p:nvSpPr>
        <p:spPr>
          <a:xfrm>
            <a:off x="6530137" y="4474732"/>
            <a:ext cx="71801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115 kDa</a:t>
            </a:r>
          </a:p>
        </p:txBody>
      </p:sp>
      <p:cxnSp>
        <p:nvCxnSpPr>
          <p:cNvPr id="206" name="ตัวเชื่อมต่อตรง 103">
            <a:extLst>
              <a:ext uri="{FF2B5EF4-FFF2-40B4-BE49-F238E27FC236}">
                <a16:creationId xmlns:a16="http://schemas.microsoft.com/office/drawing/2014/main" id="{35BF57DA-9299-4B76-B087-807CC86F788A}"/>
              </a:ext>
            </a:extLst>
          </p:cNvPr>
          <p:cNvCxnSpPr/>
          <p:nvPr/>
        </p:nvCxnSpPr>
        <p:spPr>
          <a:xfrm>
            <a:off x="2675600" y="776373"/>
            <a:ext cx="1409200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207" name="ตัวเชื่อมต่อตรง 104">
            <a:extLst>
              <a:ext uri="{FF2B5EF4-FFF2-40B4-BE49-F238E27FC236}">
                <a16:creationId xmlns:a16="http://schemas.microsoft.com/office/drawing/2014/main" id="{86965CC7-0C10-42D1-8B9D-1CEC11BE8EC3}"/>
              </a:ext>
            </a:extLst>
          </p:cNvPr>
          <p:cNvCxnSpPr/>
          <p:nvPr/>
        </p:nvCxnSpPr>
        <p:spPr>
          <a:xfrm>
            <a:off x="4681852" y="776373"/>
            <a:ext cx="1409200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208" name="ตัวเชื่อมต่อตรง 105">
            <a:extLst>
              <a:ext uri="{FF2B5EF4-FFF2-40B4-BE49-F238E27FC236}">
                <a16:creationId xmlns:a16="http://schemas.microsoft.com/office/drawing/2014/main" id="{BAC18202-72D0-41AF-9E3E-1CD3738DB8AA}"/>
              </a:ext>
            </a:extLst>
          </p:cNvPr>
          <p:cNvCxnSpPr/>
          <p:nvPr/>
        </p:nvCxnSpPr>
        <p:spPr>
          <a:xfrm>
            <a:off x="2675600" y="3814614"/>
            <a:ext cx="1409200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209" name="ตัวเชื่อมต่อตรง 106">
            <a:extLst>
              <a:ext uri="{FF2B5EF4-FFF2-40B4-BE49-F238E27FC236}">
                <a16:creationId xmlns:a16="http://schemas.microsoft.com/office/drawing/2014/main" id="{8FD8571A-5946-4936-97F1-3760D6CB48DD}"/>
              </a:ext>
            </a:extLst>
          </p:cNvPr>
          <p:cNvCxnSpPr/>
          <p:nvPr/>
        </p:nvCxnSpPr>
        <p:spPr>
          <a:xfrm>
            <a:off x="4681852" y="3814614"/>
            <a:ext cx="1409200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210" name="กล่องข้อความ 108">
            <a:extLst>
              <a:ext uri="{FF2B5EF4-FFF2-40B4-BE49-F238E27FC236}">
                <a16:creationId xmlns:a16="http://schemas.microsoft.com/office/drawing/2014/main" id="{4D64D5F4-0421-48D2-B094-5D7DF2BBB6A5}"/>
              </a:ext>
            </a:extLst>
          </p:cNvPr>
          <p:cNvSpPr txBox="1"/>
          <p:nvPr/>
        </p:nvSpPr>
        <p:spPr>
          <a:xfrm>
            <a:off x="2743199" y="3571402"/>
            <a:ext cx="5110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I-CAB</a:t>
            </a:r>
            <a:r>
              <a:rPr lang="en-US" sz="1200" b="1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A-04</a:t>
            </a:r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at 15°C                   TF-CAB</a:t>
            </a:r>
            <a:r>
              <a:rPr lang="en-US" sz="1200" b="1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A-04</a:t>
            </a:r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at 15°C </a:t>
            </a:r>
            <a:endParaRPr lang="th-TH" sz="1200" b="1" dirty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h-TH" sz="1200" b="1" dirty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endParaRPr lang="th-TH" sz="1200" b="1" dirty="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9447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3">
            <a:extLst>
              <a:ext uri="{FF2B5EF4-FFF2-40B4-BE49-F238E27FC236}">
                <a16:creationId xmlns:a16="http://schemas.microsoft.com/office/drawing/2014/main" id="{81B46202-E17F-4A53-B64F-B0400EA3E316}"/>
              </a:ext>
            </a:extLst>
          </p:cNvPr>
          <p:cNvSpPr txBox="1"/>
          <p:nvPr/>
        </p:nvSpPr>
        <p:spPr>
          <a:xfrm>
            <a:off x="3032848" y="6494538"/>
            <a:ext cx="28282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Figure S1.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Boontip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et al.</a:t>
            </a:r>
          </a:p>
        </p:txBody>
      </p:sp>
      <p:sp>
        <p:nvSpPr>
          <p:cNvPr id="46" name="TextBox 7">
            <a:extLst>
              <a:ext uri="{FF2B5EF4-FFF2-40B4-BE49-F238E27FC236}">
                <a16:creationId xmlns:a16="http://schemas.microsoft.com/office/drawing/2014/main" id="{BEED48BF-2F43-4856-B288-F3F9A709E207}"/>
              </a:ext>
            </a:extLst>
          </p:cNvPr>
          <p:cNvSpPr txBox="1"/>
          <p:nvPr/>
        </p:nvSpPr>
        <p:spPr>
          <a:xfrm>
            <a:off x="8262483" y="-10958"/>
            <a:ext cx="5261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(B)</a:t>
            </a:r>
          </a:p>
        </p:txBody>
      </p:sp>
      <p:sp>
        <p:nvSpPr>
          <p:cNvPr id="5" name="กล่องข้อความ 2">
            <a:extLst>
              <a:ext uri="{FF2B5EF4-FFF2-40B4-BE49-F238E27FC236}">
                <a16:creationId xmlns:a16="http://schemas.microsoft.com/office/drawing/2014/main" id="{92E92A15-0DCB-4503-8FA7-2460BBF7DDE6}"/>
              </a:ext>
            </a:extLst>
          </p:cNvPr>
          <p:cNvSpPr txBox="1"/>
          <p:nvPr/>
        </p:nvSpPr>
        <p:spPr>
          <a:xfrm>
            <a:off x="2622383" y="720447"/>
            <a:ext cx="51105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    Ly      FL       W       E      M      Ly      FL      W       E</a:t>
            </a:r>
            <a:endParaRPr lang="th-TH" sz="1200" b="1" dirty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endParaRPr lang="th-TH" sz="1200" b="1" dirty="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6" name="กลุ่ม 6">
            <a:extLst>
              <a:ext uri="{FF2B5EF4-FFF2-40B4-BE49-F238E27FC236}">
                <a16:creationId xmlns:a16="http://schemas.microsoft.com/office/drawing/2014/main" id="{03D3DF9A-03FC-4685-AF8A-5E8ECA9E78A1}"/>
              </a:ext>
            </a:extLst>
          </p:cNvPr>
          <p:cNvGrpSpPr/>
          <p:nvPr/>
        </p:nvGrpSpPr>
        <p:grpSpPr>
          <a:xfrm>
            <a:off x="2139827" y="781875"/>
            <a:ext cx="670405" cy="2560730"/>
            <a:chOff x="1812430" y="609752"/>
            <a:chExt cx="561374" cy="3414309"/>
          </a:xfrm>
        </p:grpSpPr>
        <p:grpSp>
          <p:nvGrpSpPr>
            <p:cNvPr id="7" name="กลุ่ม 13">
              <a:extLst>
                <a:ext uri="{FF2B5EF4-FFF2-40B4-BE49-F238E27FC236}">
                  <a16:creationId xmlns:a16="http://schemas.microsoft.com/office/drawing/2014/main" id="{5DF0D755-3D9A-4471-B8A0-4A7FCCA68EC0}"/>
                </a:ext>
              </a:extLst>
            </p:cNvPr>
            <p:cNvGrpSpPr/>
            <p:nvPr/>
          </p:nvGrpSpPr>
          <p:grpSpPr>
            <a:xfrm>
              <a:off x="1812430" y="609752"/>
              <a:ext cx="561374" cy="3414309"/>
              <a:chOff x="1894781" y="1303790"/>
              <a:chExt cx="561374" cy="3414309"/>
            </a:xfrm>
          </p:grpSpPr>
          <p:sp>
            <p:nvSpPr>
              <p:cNvPr id="9" name="สี่เหลี่ยมผืนผ้า 14">
                <a:extLst>
                  <a:ext uri="{FF2B5EF4-FFF2-40B4-BE49-F238E27FC236}">
                    <a16:creationId xmlns:a16="http://schemas.microsoft.com/office/drawing/2014/main" id="{97BDA1A1-473E-4FC1-A71A-DB6661A1C85A}"/>
                  </a:ext>
                </a:extLst>
              </p:cNvPr>
              <p:cNvSpPr/>
              <p:nvPr/>
            </p:nvSpPr>
            <p:spPr>
              <a:xfrm>
                <a:off x="1894781" y="2218889"/>
                <a:ext cx="561372" cy="2798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ts val="7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130-</a:t>
                </a:r>
              </a:p>
            </p:txBody>
          </p:sp>
          <p:sp>
            <p:nvSpPr>
              <p:cNvPr id="10" name="สี่เหลี่ยมผืนผ้า 15">
                <a:extLst>
                  <a:ext uri="{FF2B5EF4-FFF2-40B4-BE49-F238E27FC236}">
                    <a16:creationId xmlns:a16="http://schemas.microsoft.com/office/drawing/2014/main" id="{2655C7D8-9ABC-4305-BCE7-C10F6320C42E}"/>
                  </a:ext>
                </a:extLst>
              </p:cNvPr>
              <p:cNvSpPr/>
              <p:nvPr/>
            </p:nvSpPr>
            <p:spPr>
              <a:xfrm>
                <a:off x="1946076" y="2737235"/>
                <a:ext cx="458780" cy="2798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ts val="7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95-</a:t>
                </a:r>
              </a:p>
            </p:txBody>
          </p:sp>
          <p:sp>
            <p:nvSpPr>
              <p:cNvPr id="11" name="สี่เหลี่ยมผืนผ้า 16">
                <a:extLst>
                  <a:ext uri="{FF2B5EF4-FFF2-40B4-BE49-F238E27FC236}">
                    <a16:creationId xmlns:a16="http://schemas.microsoft.com/office/drawing/2014/main" id="{90B9FFF4-4643-4845-8214-1F035E224A0F}"/>
                  </a:ext>
                </a:extLst>
              </p:cNvPr>
              <p:cNvSpPr/>
              <p:nvPr/>
            </p:nvSpPr>
            <p:spPr>
              <a:xfrm>
                <a:off x="1942785" y="3149667"/>
                <a:ext cx="458780" cy="2798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ts val="7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70-</a:t>
                </a:r>
              </a:p>
            </p:txBody>
          </p:sp>
          <p:sp>
            <p:nvSpPr>
              <p:cNvPr id="12" name="สี่เหลี่ยมผืนผ้า 17">
                <a:extLst>
                  <a:ext uri="{FF2B5EF4-FFF2-40B4-BE49-F238E27FC236}">
                    <a16:creationId xmlns:a16="http://schemas.microsoft.com/office/drawing/2014/main" id="{94C4612A-04AC-4052-99F2-95E0CE2B14F3}"/>
                  </a:ext>
                </a:extLst>
              </p:cNvPr>
              <p:cNvSpPr/>
              <p:nvPr/>
            </p:nvSpPr>
            <p:spPr>
              <a:xfrm>
                <a:off x="1937721" y="3461399"/>
                <a:ext cx="45878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62-</a:t>
                </a:r>
                <a:endPara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3" name="สี่เหลี่ยมผืนผ้า 18">
                <a:extLst>
                  <a:ext uri="{FF2B5EF4-FFF2-40B4-BE49-F238E27FC236}">
                    <a16:creationId xmlns:a16="http://schemas.microsoft.com/office/drawing/2014/main" id="{382C3CFD-AC34-40D7-A6E6-9255950DFB8E}"/>
                  </a:ext>
                </a:extLst>
              </p:cNvPr>
              <p:cNvSpPr/>
              <p:nvPr/>
            </p:nvSpPr>
            <p:spPr>
              <a:xfrm>
                <a:off x="1937720" y="3880314"/>
                <a:ext cx="45878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51-</a:t>
                </a:r>
                <a:endPara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" name="สี่เหลี่ยมผืนผ้า 19">
                <a:extLst>
                  <a:ext uri="{FF2B5EF4-FFF2-40B4-BE49-F238E27FC236}">
                    <a16:creationId xmlns:a16="http://schemas.microsoft.com/office/drawing/2014/main" id="{87548691-AA31-478A-81AF-3B4F12FB644F}"/>
                  </a:ext>
                </a:extLst>
              </p:cNvPr>
              <p:cNvSpPr/>
              <p:nvPr/>
            </p:nvSpPr>
            <p:spPr>
              <a:xfrm>
                <a:off x="1937719" y="4348767"/>
                <a:ext cx="45878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42-</a:t>
                </a:r>
                <a:endPara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" name="สี่เหลี่ยมผืนผ้า 21">
                <a:extLst>
                  <a:ext uri="{FF2B5EF4-FFF2-40B4-BE49-F238E27FC236}">
                    <a16:creationId xmlns:a16="http://schemas.microsoft.com/office/drawing/2014/main" id="{67593305-0714-43F9-B2DD-FF0AD38D700D}"/>
                  </a:ext>
                </a:extLst>
              </p:cNvPr>
              <p:cNvSpPr/>
              <p:nvPr/>
            </p:nvSpPr>
            <p:spPr>
              <a:xfrm>
                <a:off x="1894783" y="1303790"/>
                <a:ext cx="561372" cy="2798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ts val="7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kDa</a:t>
                </a:r>
                <a:endPara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8" name="สี่เหลี่ยมผืนผ้า 22">
              <a:extLst>
                <a:ext uri="{FF2B5EF4-FFF2-40B4-BE49-F238E27FC236}">
                  <a16:creationId xmlns:a16="http://schemas.microsoft.com/office/drawing/2014/main" id="{71D27716-FF1B-4664-A662-00DBFE1024D0}"/>
                </a:ext>
              </a:extLst>
            </p:cNvPr>
            <p:cNvSpPr/>
            <p:nvPr/>
          </p:nvSpPr>
          <p:spPr>
            <a:xfrm>
              <a:off x="1812431" y="1258046"/>
              <a:ext cx="561372" cy="2798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ts val="7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175-</a:t>
              </a:r>
            </a:p>
          </p:txBody>
        </p:sp>
      </p:grpSp>
      <p:sp>
        <p:nvSpPr>
          <p:cNvPr id="16" name="กล่องข้อความ 13">
            <a:extLst>
              <a:ext uri="{FF2B5EF4-FFF2-40B4-BE49-F238E27FC236}">
                <a16:creationId xmlns:a16="http://schemas.microsoft.com/office/drawing/2014/main" id="{87ABA6EA-16B2-4AE1-8724-891DCAD28E9A}"/>
              </a:ext>
            </a:extLst>
          </p:cNvPr>
          <p:cNvSpPr txBox="1"/>
          <p:nvPr/>
        </p:nvSpPr>
        <p:spPr>
          <a:xfrm>
            <a:off x="2622342" y="3736585"/>
            <a:ext cx="51105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    Ly      FL       W       E       M     Ly      FL       W       E</a:t>
            </a:r>
            <a:endParaRPr lang="th-TH" sz="1200" b="1" dirty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endParaRPr lang="th-TH" sz="1200" b="1" dirty="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17" name="กลุ่ม 6">
            <a:extLst>
              <a:ext uri="{FF2B5EF4-FFF2-40B4-BE49-F238E27FC236}">
                <a16:creationId xmlns:a16="http://schemas.microsoft.com/office/drawing/2014/main" id="{E8E34745-EDD6-485D-A6B7-1F3FE50B166A}"/>
              </a:ext>
            </a:extLst>
          </p:cNvPr>
          <p:cNvGrpSpPr/>
          <p:nvPr/>
        </p:nvGrpSpPr>
        <p:grpSpPr>
          <a:xfrm>
            <a:off x="2179290" y="3785207"/>
            <a:ext cx="670405" cy="2318363"/>
            <a:chOff x="1812430" y="815235"/>
            <a:chExt cx="561374" cy="3091149"/>
          </a:xfrm>
        </p:grpSpPr>
        <p:grpSp>
          <p:nvGrpSpPr>
            <p:cNvPr id="18" name="กลุ่ม 13">
              <a:extLst>
                <a:ext uri="{FF2B5EF4-FFF2-40B4-BE49-F238E27FC236}">
                  <a16:creationId xmlns:a16="http://schemas.microsoft.com/office/drawing/2014/main" id="{25ECF327-02FD-4D83-887A-D89A59AC4DFA}"/>
                </a:ext>
              </a:extLst>
            </p:cNvPr>
            <p:cNvGrpSpPr/>
            <p:nvPr/>
          </p:nvGrpSpPr>
          <p:grpSpPr>
            <a:xfrm>
              <a:off x="1812430" y="815235"/>
              <a:ext cx="561374" cy="3091149"/>
              <a:chOff x="1894781" y="1509273"/>
              <a:chExt cx="561374" cy="3091149"/>
            </a:xfrm>
          </p:grpSpPr>
          <p:sp>
            <p:nvSpPr>
              <p:cNvPr id="20" name="สี่เหลี่ยมผืนผ้า 14">
                <a:extLst>
                  <a:ext uri="{FF2B5EF4-FFF2-40B4-BE49-F238E27FC236}">
                    <a16:creationId xmlns:a16="http://schemas.microsoft.com/office/drawing/2014/main" id="{1F793506-0729-4A1B-AEFF-825A6E915B71}"/>
                  </a:ext>
                </a:extLst>
              </p:cNvPr>
              <p:cNvSpPr/>
              <p:nvPr/>
            </p:nvSpPr>
            <p:spPr>
              <a:xfrm>
                <a:off x="1894781" y="2295761"/>
                <a:ext cx="561372" cy="2798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ts val="7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130-</a:t>
                </a:r>
              </a:p>
            </p:txBody>
          </p:sp>
          <p:sp>
            <p:nvSpPr>
              <p:cNvPr id="21" name="สี่เหลี่ยมผืนผ้า 15">
                <a:extLst>
                  <a:ext uri="{FF2B5EF4-FFF2-40B4-BE49-F238E27FC236}">
                    <a16:creationId xmlns:a16="http://schemas.microsoft.com/office/drawing/2014/main" id="{291CAD82-EB49-4169-8FD8-8F4980029965}"/>
                  </a:ext>
                </a:extLst>
              </p:cNvPr>
              <p:cNvSpPr/>
              <p:nvPr/>
            </p:nvSpPr>
            <p:spPr>
              <a:xfrm>
                <a:off x="1946076" y="2761576"/>
                <a:ext cx="458780" cy="2798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ts val="7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95-</a:t>
                </a:r>
              </a:p>
            </p:txBody>
          </p:sp>
          <p:sp>
            <p:nvSpPr>
              <p:cNvPr id="22" name="สี่เหลี่ยมผืนผ้า 16">
                <a:extLst>
                  <a:ext uri="{FF2B5EF4-FFF2-40B4-BE49-F238E27FC236}">
                    <a16:creationId xmlns:a16="http://schemas.microsoft.com/office/drawing/2014/main" id="{3531F329-99AD-44BB-AAE8-7A654022E8CE}"/>
                  </a:ext>
                </a:extLst>
              </p:cNvPr>
              <p:cNvSpPr/>
              <p:nvPr/>
            </p:nvSpPr>
            <p:spPr>
              <a:xfrm>
                <a:off x="1942785" y="3149667"/>
                <a:ext cx="458780" cy="2798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ts val="7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70-</a:t>
                </a:r>
              </a:p>
            </p:txBody>
          </p:sp>
          <p:sp>
            <p:nvSpPr>
              <p:cNvPr id="23" name="สี่เหลี่ยมผืนผ้า 17">
                <a:extLst>
                  <a:ext uri="{FF2B5EF4-FFF2-40B4-BE49-F238E27FC236}">
                    <a16:creationId xmlns:a16="http://schemas.microsoft.com/office/drawing/2014/main" id="{99028D14-EAE0-46E6-B624-4DEC7BFF1A1A}"/>
                  </a:ext>
                </a:extLst>
              </p:cNvPr>
              <p:cNvSpPr/>
              <p:nvPr/>
            </p:nvSpPr>
            <p:spPr>
              <a:xfrm>
                <a:off x="1937721" y="3431666"/>
                <a:ext cx="45878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62-</a:t>
                </a:r>
                <a:endPara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" name="สี่เหลี่ยมผืนผ้า 18">
                <a:extLst>
                  <a:ext uri="{FF2B5EF4-FFF2-40B4-BE49-F238E27FC236}">
                    <a16:creationId xmlns:a16="http://schemas.microsoft.com/office/drawing/2014/main" id="{AE8C415E-79CB-4878-BFC6-B31D3EEBE023}"/>
                  </a:ext>
                </a:extLst>
              </p:cNvPr>
              <p:cNvSpPr/>
              <p:nvPr/>
            </p:nvSpPr>
            <p:spPr>
              <a:xfrm>
                <a:off x="1937720" y="3833373"/>
                <a:ext cx="45878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51-</a:t>
                </a:r>
                <a:endPara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" name="สี่เหลี่ยมผืนผ้า 19">
                <a:extLst>
                  <a:ext uri="{FF2B5EF4-FFF2-40B4-BE49-F238E27FC236}">
                    <a16:creationId xmlns:a16="http://schemas.microsoft.com/office/drawing/2014/main" id="{72DA3DAF-EE99-414B-83D3-FD41746B54B1}"/>
                  </a:ext>
                </a:extLst>
              </p:cNvPr>
              <p:cNvSpPr/>
              <p:nvPr/>
            </p:nvSpPr>
            <p:spPr>
              <a:xfrm>
                <a:off x="1937719" y="4231090"/>
                <a:ext cx="45878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42-</a:t>
                </a:r>
                <a:endPara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" name="สี่เหลี่ยมผืนผ้า 21">
                <a:extLst>
                  <a:ext uri="{FF2B5EF4-FFF2-40B4-BE49-F238E27FC236}">
                    <a16:creationId xmlns:a16="http://schemas.microsoft.com/office/drawing/2014/main" id="{FA90ACE2-1B88-49FB-94F5-7358A87BF236}"/>
                  </a:ext>
                </a:extLst>
              </p:cNvPr>
              <p:cNvSpPr/>
              <p:nvPr/>
            </p:nvSpPr>
            <p:spPr>
              <a:xfrm>
                <a:off x="1894783" y="1509273"/>
                <a:ext cx="561372" cy="2798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ts val="7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kDa</a:t>
                </a:r>
                <a:endPara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9" name="สี่เหลี่ยมผืนผ้า 22">
              <a:extLst>
                <a:ext uri="{FF2B5EF4-FFF2-40B4-BE49-F238E27FC236}">
                  <a16:creationId xmlns:a16="http://schemas.microsoft.com/office/drawing/2014/main" id="{F51DD2FE-9F26-4B21-A9BA-DA79CAAEC05B}"/>
                </a:ext>
              </a:extLst>
            </p:cNvPr>
            <p:cNvSpPr/>
            <p:nvPr/>
          </p:nvSpPr>
          <p:spPr>
            <a:xfrm>
              <a:off x="1812431" y="1299141"/>
              <a:ext cx="561372" cy="2798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ts val="7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175-</a:t>
              </a:r>
            </a:p>
          </p:txBody>
        </p:sp>
      </p:grpSp>
      <p:pic>
        <p:nvPicPr>
          <p:cNvPr id="27" name="รูปภาพ 24">
            <a:extLst>
              <a:ext uri="{FF2B5EF4-FFF2-40B4-BE49-F238E27FC236}">
                <a16:creationId xmlns:a16="http://schemas.microsoft.com/office/drawing/2014/main" id="{A0C794B2-1A58-47D3-96D4-4BA4B845938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8686"/>
          <a:stretch/>
        </p:blipFill>
        <p:spPr>
          <a:xfrm>
            <a:off x="2622342" y="4027468"/>
            <a:ext cx="3923740" cy="2207329"/>
          </a:xfrm>
          <a:prstGeom prst="rect">
            <a:avLst/>
          </a:prstGeom>
        </p:spPr>
      </p:pic>
      <p:pic>
        <p:nvPicPr>
          <p:cNvPr id="28" name="รูปภาพ 25">
            <a:extLst>
              <a:ext uri="{FF2B5EF4-FFF2-40B4-BE49-F238E27FC236}">
                <a16:creationId xmlns:a16="http://schemas.microsoft.com/office/drawing/2014/main" id="{512B89A9-574C-4AF5-B184-EF6A396D7E8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2342" y="957411"/>
            <a:ext cx="3923740" cy="2304346"/>
          </a:xfrm>
          <a:prstGeom prst="rect">
            <a:avLst/>
          </a:prstGeom>
        </p:spPr>
      </p:pic>
      <p:cxnSp>
        <p:nvCxnSpPr>
          <p:cNvPr id="29" name="ลูกศรเชื่อมต่อแบบตรง 26">
            <a:extLst>
              <a:ext uri="{FF2B5EF4-FFF2-40B4-BE49-F238E27FC236}">
                <a16:creationId xmlns:a16="http://schemas.microsoft.com/office/drawing/2014/main" id="{89D16901-C189-4910-A1E5-DB94CF5FA9AE}"/>
              </a:ext>
            </a:extLst>
          </p:cNvPr>
          <p:cNvCxnSpPr>
            <a:cxnSpLocks/>
          </p:cNvCxnSpPr>
          <p:nvPr/>
        </p:nvCxnSpPr>
        <p:spPr>
          <a:xfrm flipH="1">
            <a:off x="6534668" y="5136600"/>
            <a:ext cx="240631" cy="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31" name="สี่เหลี่ยมผืนผ้า 27">
            <a:extLst>
              <a:ext uri="{FF2B5EF4-FFF2-40B4-BE49-F238E27FC236}">
                <a16:creationId xmlns:a16="http://schemas.microsoft.com/office/drawing/2014/main" id="{CFB5B788-62AA-45DD-8F03-D0668D7A1C5C}"/>
              </a:ext>
            </a:extLst>
          </p:cNvPr>
          <p:cNvSpPr/>
          <p:nvPr/>
        </p:nvSpPr>
        <p:spPr>
          <a:xfrm>
            <a:off x="6775299" y="4981710"/>
            <a:ext cx="64953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 kDa</a:t>
            </a:r>
          </a:p>
        </p:txBody>
      </p:sp>
      <p:cxnSp>
        <p:nvCxnSpPr>
          <p:cNvPr id="32" name="ลูกศรเชื่อมต่อแบบตรง 28">
            <a:extLst>
              <a:ext uri="{FF2B5EF4-FFF2-40B4-BE49-F238E27FC236}">
                <a16:creationId xmlns:a16="http://schemas.microsoft.com/office/drawing/2014/main" id="{280505BF-9D2E-4925-A73C-B09759422D4B}"/>
              </a:ext>
            </a:extLst>
          </p:cNvPr>
          <p:cNvCxnSpPr>
            <a:cxnSpLocks/>
          </p:cNvCxnSpPr>
          <p:nvPr/>
        </p:nvCxnSpPr>
        <p:spPr>
          <a:xfrm flipH="1">
            <a:off x="6544982" y="4485020"/>
            <a:ext cx="240631" cy="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33" name="สี่เหลี่ยมผืนผ้า 29">
            <a:extLst>
              <a:ext uri="{FF2B5EF4-FFF2-40B4-BE49-F238E27FC236}">
                <a16:creationId xmlns:a16="http://schemas.microsoft.com/office/drawing/2014/main" id="{515DEFDA-99FC-4177-8545-5BA62BE452B4}"/>
              </a:ext>
            </a:extLst>
          </p:cNvPr>
          <p:cNvSpPr/>
          <p:nvPr/>
        </p:nvSpPr>
        <p:spPr>
          <a:xfrm>
            <a:off x="6785613" y="4336098"/>
            <a:ext cx="71801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115 kDa</a:t>
            </a:r>
          </a:p>
        </p:txBody>
      </p:sp>
      <p:cxnSp>
        <p:nvCxnSpPr>
          <p:cNvPr id="34" name="ลูกศรเชื่อมต่อแบบตรง 30">
            <a:extLst>
              <a:ext uri="{FF2B5EF4-FFF2-40B4-BE49-F238E27FC236}">
                <a16:creationId xmlns:a16="http://schemas.microsoft.com/office/drawing/2014/main" id="{C3D6F92F-0F17-47EF-9827-2457478B586D}"/>
              </a:ext>
            </a:extLst>
          </p:cNvPr>
          <p:cNvCxnSpPr>
            <a:cxnSpLocks/>
          </p:cNvCxnSpPr>
          <p:nvPr/>
        </p:nvCxnSpPr>
        <p:spPr>
          <a:xfrm flipH="1">
            <a:off x="6554278" y="2262583"/>
            <a:ext cx="240631" cy="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35" name="สี่เหลี่ยมผืนผ้า 31">
            <a:extLst>
              <a:ext uri="{FF2B5EF4-FFF2-40B4-BE49-F238E27FC236}">
                <a16:creationId xmlns:a16="http://schemas.microsoft.com/office/drawing/2014/main" id="{D34E466B-9C84-48E2-BC7A-A08D46D7B4ED}"/>
              </a:ext>
            </a:extLst>
          </p:cNvPr>
          <p:cNvSpPr/>
          <p:nvPr/>
        </p:nvSpPr>
        <p:spPr>
          <a:xfrm>
            <a:off x="6794909" y="2107693"/>
            <a:ext cx="64953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 kDa</a:t>
            </a:r>
          </a:p>
        </p:txBody>
      </p:sp>
      <p:cxnSp>
        <p:nvCxnSpPr>
          <p:cNvPr id="36" name="ลูกศรเชื่อมต่อแบบตรง 32">
            <a:extLst>
              <a:ext uri="{FF2B5EF4-FFF2-40B4-BE49-F238E27FC236}">
                <a16:creationId xmlns:a16="http://schemas.microsoft.com/office/drawing/2014/main" id="{A80A6E27-B32A-4C84-A41F-6EC345000CE5}"/>
              </a:ext>
            </a:extLst>
          </p:cNvPr>
          <p:cNvCxnSpPr>
            <a:cxnSpLocks/>
          </p:cNvCxnSpPr>
          <p:nvPr/>
        </p:nvCxnSpPr>
        <p:spPr>
          <a:xfrm flipH="1">
            <a:off x="6564592" y="1611003"/>
            <a:ext cx="240631" cy="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37" name="สี่เหลี่ยมผืนผ้า 33">
            <a:extLst>
              <a:ext uri="{FF2B5EF4-FFF2-40B4-BE49-F238E27FC236}">
                <a16:creationId xmlns:a16="http://schemas.microsoft.com/office/drawing/2014/main" id="{B55B53E3-3FC2-449B-A63F-707CAAC8D69C}"/>
              </a:ext>
            </a:extLst>
          </p:cNvPr>
          <p:cNvSpPr/>
          <p:nvPr/>
        </p:nvSpPr>
        <p:spPr>
          <a:xfrm>
            <a:off x="6805223" y="1462081"/>
            <a:ext cx="71801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115 kDa</a:t>
            </a:r>
          </a:p>
        </p:txBody>
      </p:sp>
      <p:sp>
        <p:nvSpPr>
          <p:cNvPr id="38" name="กล่องข้อความ 35">
            <a:extLst>
              <a:ext uri="{FF2B5EF4-FFF2-40B4-BE49-F238E27FC236}">
                <a16:creationId xmlns:a16="http://schemas.microsoft.com/office/drawing/2014/main" id="{10923557-F080-483B-AE73-C5E2E9145864}"/>
              </a:ext>
            </a:extLst>
          </p:cNvPr>
          <p:cNvSpPr txBox="1"/>
          <p:nvPr/>
        </p:nvSpPr>
        <p:spPr>
          <a:xfrm>
            <a:off x="3032848" y="457200"/>
            <a:ext cx="5110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I-CAB</a:t>
            </a:r>
            <a:r>
              <a:rPr lang="en-US" sz="1200" b="1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A-04</a:t>
            </a:r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at 37°C                   TF-CAB</a:t>
            </a:r>
            <a:r>
              <a:rPr lang="en-US" sz="1200" b="1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A-04</a:t>
            </a:r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at 37°C </a:t>
            </a:r>
            <a:endParaRPr lang="th-TH" sz="1200" b="1" dirty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h-TH" sz="1200" b="1" dirty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endParaRPr lang="th-TH" sz="1200" b="1" dirty="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39" name="ตัวเชื่อมต่อตรง 36">
            <a:extLst>
              <a:ext uri="{FF2B5EF4-FFF2-40B4-BE49-F238E27FC236}">
                <a16:creationId xmlns:a16="http://schemas.microsoft.com/office/drawing/2014/main" id="{C8140F25-5019-4A69-A23A-829479306D09}"/>
              </a:ext>
            </a:extLst>
          </p:cNvPr>
          <p:cNvCxnSpPr/>
          <p:nvPr/>
        </p:nvCxnSpPr>
        <p:spPr>
          <a:xfrm>
            <a:off x="2965248" y="700173"/>
            <a:ext cx="1409200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40" name="ตัวเชื่อมต่อตรง 37">
            <a:extLst>
              <a:ext uri="{FF2B5EF4-FFF2-40B4-BE49-F238E27FC236}">
                <a16:creationId xmlns:a16="http://schemas.microsoft.com/office/drawing/2014/main" id="{F869890C-C010-48D3-BCD1-EE492D8AB13B}"/>
              </a:ext>
            </a:extLst>
          </p:cNvPr>
          <p:cNvCxnSpPr/>
          <p:nvPr/>
        </p:nvCxnSpPr>
        <p:spPr>
          <a:xfrm>
            <a:off x="4971500" y="700173"/>
            <a:ext cx="1409200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41" name="กล่องข้อความ 38">
            <a:extLst>
              <a:ext uri="{FF2B5EF4-FFF2-40B4-BE49-F238E27FC236}">
                <a16:creationId xmlns:a16="http://schemas.microsoft.com/office/drawing/2014/main" id="{EC228D43-9C66-4339-B120-A7A58BBAACFE}"/>
              </a:ext>
            </a:extLst>
          </p:cNvPr>
          <p:cNvSpPr txBox="1"/>
          <p:nvPr/>
        </p:nvSpPr>
        <p:spPr>
          <a:xfrm>
            <a:off x="3065392" y="3474867"/>
            <a:ext cx="5110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I-CAB</a:t>
            </a:r>
            <a:r>
              <a:rPr lang="en-US" sz="1200" b="1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A-04</a:t>
            </a:r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at 37°C                   TF-CAB</a:t>
            </a:r>
            <a:r>
              <a:rPr lang="en-US" sz="1200" b="1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A-04</a:t>
            </a:r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at 37°C </a:t>
            </a:r>
            <a:endParaRPr lang="th-TH" sz="1200" b="1" dirty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h-TH" sz="1200" b="1" dirty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endParaRPr lang="th-TH" sz="1200" b="1" dirty="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42" name="ตัวเชื่อมต่อตรง 39">
            <a:extLst>
              <a:ext uri="{FF2B5EF4-FFF2-40B4-BE49-F238E27FC236}">
                <a16:creationId xmlns:a16="http://schemas.microsoft.com/office/drawing/2014/main" id="{74186EEA-1CB2-4115-8AE8-920E3192770A}"/>
              </a:ext>
            </a:extLst>
          </p:cNvPr>
          <p:cNvCxnSpPr/>
          <p:nvPr/>
        </p:nvCxnSpPr>
        <p:spPr>
          <a:xfrm>
            <a:off x="2997792" y="3717840"/>
            <a:ext cx="1409200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43" name="ตัวเชื่อมต่อตรง 40">
            <a:extLst>
              <a:ext uri="{FF2B5EF4-FFF2-40B4-BE49-F238E27FC236}">
                <a16:creationId xmlns:a16="http://schemas.microsoft.com/office/drawing/2014/main" id="{9ED27058-8901-4326-AED7-2E9768E04930}"/>
              </a:ext>
            </a:extLst>
          </p:cNvPr>
          <p:cNvCxnSpPr/>
          <p:nvPr/>
        </p:nvCxnSpPr>
        <p:spPr>
          <a:xfrm>
            <a:off x="5004044" y="3717840"/>
            <a:ext cx="1409200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7922282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3167</TotalTime>
  <Words>152</Words>
  <Application>Microsoft Office PowerPoint</Application>
  <PresentationFormat>On-screen Show (4:3)</PresentationFormat>
  <Paragraphs>56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Times New Roman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Suchada Napathorn</dc:creator>
  <cp:lastModifiedBy>Suchada Napathorn</cp:lastModifiedBy>
  <cp:revision>19</cp:revision>
  <dcterms:created xsi:type="dcterms:W3CDTF">2020-05-02T06:50:48Z</dcterms:created>
  <dcterms:modified xsi:type="dcterms:W3CDTF">2020-09-19T08:21:16Z</dcterms:modified>
</cp:coreProperties>
</file>