
<file path=[Content_Types].xml><?xml version="1.0" encoding="utf-8"?>
<Types xmlns="http://schemas.openxmlformats.org/package/2006/content-types"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3"/>
  </p:sldIdLst>
  <p:sldSz cx="9144000" cy="6858000" type="screen4x3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55"/>
        <p:guide pos="2875"/>
      </p:guideLst>
    </p:cSldViewPr>
  </p:slideViewPr>
  <p:gridSpacing cx="72006" cy="72006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32" descr="THC8307-对照组200倍图"/>
          <p:cNvPicPr>
            <a:picLocks noChangeAspect="1"/>
          </p:cNvPicPr>
          <p:nvPr/>
        </p:nvPicPr>
        <p:blipFill>
          <a:blip r:embed="rId1"/>
          <a:srcRect l="49834" t="50061"/>
          <a:stretch>
            <a:fillRect/>
          </a:stretch>
        </p:blipFill>
        <p:spPr>
          <a:xfrm>
            <a:off x="174625" y="1797050"/>
            <a:ext cx="2700338" cy="2152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文本框 19"/>
          <p:cNvSpPr txBox="1"/>
          <p:nvPr/>
        </p:nvSpPr>
        <p:spPr>
          <a:xfrm>
            <a:off x="0" y="0"/>
            <a:ext cx="1911350" cy="2460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2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Figure 6 Supplementary</a:t>
            </a:r>
            <a:endParaRPr lang="zh-CN" altLang="en-US" sz="1200" b="1">
              <a:latin typeface="Times New Roman" panose="020206030504050203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6147" name="图片 2" descr="thc8307-20ug"/>
          <p:cNvPicPr>
            <a:picLocks noChangeAspect="1"/>
          </p:cNvPicPr>
          <p:nvPr/>
        </p:nvPicPr>
        <p:blipFill>
          <a:blip r:embed="rId2"/>
          <a:srcRect t="50552" r="50108"/>
          <a:stretch>
            <a:fillRect/>
          </a:stretch>
        </p:blipFill>
        <p:spPr>
          <a:xfrm>
            <a:off x="5872163" y="1789113"/>
            <a:ext cx="2744787" cy="217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9" descr="THC8307-60ug"/>
          <p:cNvPicPr>
            <a:picLocks noChangeAspect="1"/>
          </p:cNvPicPr>
          <p:nvPr/>
        </p:nvPicPr>
        <p:blipFill>
          <a:blip r:embed="rId3"/>
          <a:srcRect l="49854" t="49620"/>
          <a:stretch>
            <a:fillRect/>
          </a:stretch>
        </p:blipFill>
        <p:spPr>
          <a:xfrm>
            <a:off x="3019425" y="1779588"/>
            <a:ext cx="2724150" cy="2190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3" descr="hct116-对照"/>
          <p:cNvPicPr>
            <a:picLocks noChangeAspect="1"/>
          </p:cNvPicPr>
          <p:nvPr/>
        </p:nvPicPr>
        <p:blipFill>
          <a:blip r:embed="rId4"/>
          <a:srcRect l="49872" t="50279"/>
          <a:stretch>
            <a:fillRect/>
          </a:stretch>
        </p:blipFill>
        <p:spPr>
          <a:xfrm>
            <a:off x="176213" y="4106863"/>
            <a:ext cx="2716212" cy="218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4" descr="hct116-20ug"/>
          <p:cNvPicPr>
            <a:picLocks noChangeAspect="1"/>
          </p:cNvPicPr>
          <p:nvPr/>
        </p:nvPicPr>
        <p:blipFill>
          <a:blip r:embed="rId5"/>
          <a:srcRect l="50146" t="49867"/>
          <a:stretch>
            <a:fillRect/>
          </a:stretch>
        </p:blipFill>
        <p:spPr>
          <a:xfrm>
            <a:off x="3030538" y="4065588"/>
            <a:ext cx="2716212" cy="2212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图片 5" descr="hct116-60"/>
          <p:cNvPicPr>
            <a:picLocks noChangeAspect="1"/>
          </p:cNvPicPr>
          <p:nvPr/>
        </p:nvPicPr>
        <p:blipFill>
          <a:blip r:embed="rId6"/>
          <a:srcRect l="50266" t="49443"/>
          <a:stretch>
            <a:fillRect/>
          </a:stretch>
        </p:blipFill>
        <p:spPr>
          <a:xfrm>
            <a:off x="5878513" y="4040188"/>
            <a:ext cx="2738437" cy="22510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7" name="直接连接符 6"/>
          <p:cNvCxnSpPr/>
          <p:nvPr/>
        </p:nvCxnSpPr>
        <p:spPr>
          <a:xfrm flipH="1">
            <a:off x="8745538" y="1784350"/>
            <a:ext cx="4763" cy="21859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8751888" y="4092575"/>
            <a:ext cx="4763" cy="21859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298450" y="1665288"/>
            <a:ext cx="2459038" cy="952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3157538" y="1666875"/>
            <a:ext cx="2459038" cy="793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6018213" y="1662113"/>
            <a:ext cx="2459038" cy="952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1143000" y="1393825"/>
            <a:ext cx="546100" cy="3508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0</a:t>
            </a:r>
            <a:endParaRPr lang="en-US" altLang="zh-CN" sz="1690" b="1" noProof="1"/>
          </a:p>
        </p:txBody>
      </p:sp>
      <p:sp>
        <p:nvSpPr>
          <p:cNvPr id="14" name="文本框 13"/>
          <p:cNvSpPr txBox="1"/>
          <p:nvPr/>
        </p:nvSpPr>
        <p:spPr>
          <a:xfrm>
            <a:off x="4114800" y="1390650"/>
            <a:ext cx="546100" cy="3508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</a:t>
            </a:r>
            <a:endParaRPr lang="en-US" altLang="zh-CN" sz="1690" b="1" noProof="1"/>
          </a:p>
        </p:txBody>
      </p:sp>
      <p:sp>
        <p:nvSpPr>
          <p:cNvPr id="15" name="文本框 14"/>
          <p:cNvSpPr txBox="1"/>
          <p:nvPr/>
        </p:nvSpPr>
        <p:spPr>
          <a:xfrm>
            <a:off x="7086600" y="1379538"/>
            <a:ext cx="546100" cy="3508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60</a:t>
            </a:r>
            <a:endParaRPr lang="en-US" altLang="zh-CN" sz="1690" b="1" noProof="1"/>
          </a:p>
        </p:txBody>
      </p:sp>
      <p:sp>
        <p:nvSpPr>
          <p:cNvPr id="16" name="文本框 15"/>
          <p:cNvSpPr txBox="1"/>
          <p:nvPr/>
        </p:nvSpPr>
        <p:spPr>
          <a:xfrm rot="5400000">
            <a:off x="7793831" y="2690019"/>
            <a:ext cx="2184400" cy="3508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THC8307</a:t>
            </a:r>
            <a:endParaRPr lang="en-US" altLang="zh-CN" sz="1690" b="1" noProof="1"/>
          </a:p>
        </p:txBody>
      </p:sp>
      <p:sp>
        <p:nvSpPr>
          <p:cNvPr id="17" name="文本框 16"/>
          <p:cNvSpPr txBox="1"/>
          <p:nvPr/>
        </p:nvSpPr>
        <p:spPr>
          <a:xfrm rot="5400000">
            <a:off x="7776369" y="5017294"/>
            <a:ext cx="2185988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HCT116</a:t>
            </a:r>
            <a:endParaRPr lang="en-US" altLang="zh-CN" sz="1690" b="1" noProof="1"/>
          </a:p>
        </p:txBody>
      </p:sp>
      <p:cxnSp>
        <p:nvCxnSpPr>
          <p:cNvPr id="18" name="直接连接符 17"/>
          <p:cNvCxnSpPr/>
          <p:nvPr/>
        </p:nvCxnSpPr>
        <p:spPr>
          <a:xfrm>
            <a:off x="304800" y="1257300"/>
            <a:ext cx="816768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3460750" y="914400"/>
            <a:ext cx="1855788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90" b="1" noProof="1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Elemene(μg/ml)</a:t>
            </a:r>
            <a:endParaRPr lang="en-US" altLang="zh-CN" sz="1690" b="1" noProof="1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159000" y="3649663"/>
            <a:ext cx="6619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 flipV="1">
            <a:off x="2333625" y="3829050"/>
            <a:ext cx="314325" cy="317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2333625" y="6169025"/>
            <a:ext cx="314325" cy="158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V="1">
            <a:off x="5146675" y="3832225"/>
            <a:ext cx="314325" cy="317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5146675" y="6165850"/>
            <a:ext cx="314325" cy="317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V="1">
            <a:off x="8023225" y="3827463"/>
            <a:ext cx="314325" cy="158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8023225" y="6162675"/>
            <a:ext cx="314325" cy="317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4970463" y="3652838"/>
            <a:ext cx="663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848600" y="3652838"/>
            <a:ext cx="6619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159000" y="5988050"/>
            <a:ext cx="66198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54588" y="5991225"/>
            <a:ext cx="6619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848600" y="5984875"/>
            <a:ext cx="6619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100</a:t>
            </a:r>
            <a:r>
              <a:rPr lang="en-US" sz="695" noProof="1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μm</a:t>
            </a:r>
            <a:endParaRPr lang="en-US" sz="695" noProof="1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4" name="右箭头 33"/>
          <p:cNvSpPr/>
          <p:nvPr/>
        </p:nvSpPr>
        <p:spPr>
          <a:xfrm>
            <a:off x="4394200" y="3260725"/>
            <a:ext cx="355600" cy="107950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35" name="右箭头 34"/>
          <p:cNvSpPr/>
          <p:nvPr/>
        </p:nvSpPr>
        <p:spPr>
          <a:xfrm rot="20700000">
            <a:off x="5253038" y="2451100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36" name="右箭头 35"/>
          <p:cNvSpPr/>
          <p:nvPr/>
        </p:nvSpPr>
        <p:spPr>
          <a:xfrm rot="15060000">
            <a:off x="3234531" y="2416969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37" name="右箭头 36"/>
          <p:cNvSpPr/>
          <p:nvPr/>
        </p:nvSpPr>
        <p:spPr>
          <a:xfrm rot="20700000">
            <a:off x="6407150" y="3022600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38" name="右箭头 37"/>
          <p:cNvSpPr/>
          <p:nvPr/>
        </p:nvSpPr>
        <p:spPr>
          <a:xfrm rot="20220000">
            <a:off x="6251575" y="3495675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39" name="右箭头 38"/>
          <p:cNvSpPr/>
          <p:nvPr/>
        </p:nvSpPr>
        <p:spPr>
          <a:xfrm rot="20700000">
            <a:off x="6070600" y="2330450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0" name="右箭头 39"/>
          <p:cNvSpPr/>
          <p:nvPr/>
        </p:nvSpPr>
        <p:spPr>
          <a:xfrm rot="20700000">
            <a:off x="7459663" y="2219325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1" name="右箭头 40"/>
          <p:cNvSpPr/>
          <p:nvPr/>
        </p:nvSpPr>
        <p:spPr>
          <a:xfrm rot="3000000">
            <a:off x="6859588" y="2330450"/>
            <a:ext cx="354013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2" name="右箭头 41"/>
          <p:cNvSpPr/>
          <p:nvPr/>
        </p:nvSpPr>
        <p:spPr>
          <a:xfrm rot="2700000">
            <a:off x="7351713" y="2767013"/>
            <a:ext cx="354013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3" name="右箭头 42"/>
          <p:cNvSpPr/>
          <p:nvPr/>
        </p:nvSpPr>
        <p:spPr>
          <a:xfrm rot="20700000">
            <a:off x="5270500" y="4651375"/>
            <a:ext cx="354013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4" name="右箭头 43"/>
          <p:cNvSpPr/>
          <p:nvPr/>
        </p:nvSpPr>
        <p:spPr>
          <a:xfrm rot="12180000">
            <a:off x="6072188" y="4991100"/>
            <a:ext cx="354013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5" name="右箭头 44"/>
          <p:cNvSpPr/>
          <p:nvPr/>
        </p:nvSpPr>
        <p:spPr>
          <a:xfrm rot="13200000">
            <a:off x="3348038" y="5070475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6" name="右箭头 45"/>
          <p:cNvSpPr/>
          <p:nvPr/>
        </p:nvSpPr>
        <p:spPr>
          <a:xfrm rot="480000">
            <a:off x="7375525" y="5110163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7" name="右箭头 46"/>
          <p:cNvSpPr/>
          <p:nvPr/>
        </p:nvSpPr>
        <p:spPr>
          <a:xfrm rot="20700000">
            <a:off x="7199313" y="5711825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8" name="右箭头 47"/>
          <p:cNvSpPr/>
          <p:nvPr/>
        </p:nvSpPr>
        <p:spPr>
          <a:xfrm rot="15660000">
            <a:off x="7512050" y="4237038"/>
            <a:ext cx="355600" cy="107950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49" name="右箭头 48"/>
          <p:cNvSpPr/>
          <p:nvPr/>
        </p:nvSpPr>
        <p:spPr>
          <a:xfrm rot="20700000">
            <a:off x="6551613" y="5889625"/>
            <a:ext cx="354013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50" name="右箭头 49"/>
          <p:cNvSpPr/>
          <p:nvPr/>
        </p:nvSpPr>
        <p:spPr>
          <a:xfrm rot="20700000">
            <a:off x="6113463" y="4598988"/>
            <a:ext cx="355600" cy="109538"/>
          </a:xfrm>
          <a:prstGeom prst="rightArrow">
            <a:avLst/>
          </a:prstGeom>
          <a:solidFill>
            <a:srgbClr val="FF51BC"/>
          </a:solidFill>
          <a:ln>
            <a:solidFill>
              <a:srgbClr val="FF51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00" strike="noStrike" noProof="1"/>
          </a:p>
        </p:txBody>
      </p:sp>
      <p:sp>
        <p:nvSpPr>
          <p:cNvPr id="6193" name="文本框 26"/>
          <p:cNvSpPr txBox="1"/>
          <p:nvPr/>
        </p:nvSpPr>
        <p:spPr>
          <a:xfrm>
            <a:off x="122238" y="398463"/>
            <a:ext cx="8539162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Morphology of HCT116 and THC8307 cells following treatment with or without  Elemene for 72 hours. Scale bar, 100 μm.</a:t>
            </a:r>
            <a:endParaRPr lang="zh-CN" altLang="en-US" sz="12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mU0NzU1MzI4Zjg2ODI2MWI2Mzc4ODViYzIwN2MwNTMifQ=="/>
  <p:tag name="KSO_WPP_MARK_KEY" val="a09b679d-fe0b-40dc-9f89-7be89b902b94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WPS 演示</Application>
  <PresentationFormat/>
  <Paragraphs>28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Material </dc:title>
  <dc:creator>TT</dc:creator>
  <cp:lastModifiedBy>精壹原石</cp:lastModifiedBy>
  <cp:revision>30</cp:revision>
  <dcterms:created xsi:type="dcterms:W3CDTF">2022-04-09T05:40:00Z</dcterms:created>
  <dcterms:modified xsi:type="dcterms:W3CDTF">2022-11-15T08:52:29Z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C4870AEA0FEF4FE99D97CAE141B1C507</vt:lpwstr>
  </property>
  <property fmtid="{D5CDD505-2E9C-101B-9397-08002B2CF9AE}" pid="4" name="commondata">
    <vt:lpwstr>eyJoZGlkIjoiMmU0NzU1MzI4Zjg2ODI2MWI2Mzc4ODViYzIwN2MwNTMifQ==</vt:lpwstr>
  </property>
</Properties>
</file>