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24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1CAB-60B8-4090-BE34-9D9672AFDC80}" type="datetimeFigureOut">
              <a:rPr lang="zh-CN" altLang="en-US" smtClean="0"/>
              <a:t>2023/4/11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795A-C20D-4047-90E8-BDDB08AA51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38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1CAB-60B8-4090-BE34-9D9672AFDC80}" type="datetimeFigureOut">
              <a:rPr lang="zh-CN" altLang="en-US" smtClean="0"/>
              <a:t>2023/4/11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795A-C20D-4047-90E8-BDDB08AA51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714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1CAB-60B8-4090-BE34-9D9672AFDC80}" type="datetimeFigureOut">
              <a:rPr lang="zh-CN" altLang="en-US" smtClean="0"/>
              <a:t>2023/4/11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795A-C20D-4047-90E8-BDDB08AA51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156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1CAB-60B8-4090-BE34-9D9672AFDC80}" type="datetimeFigureOut">
              <a:rPr lang="zh-CN" altLang="en-US" smtClean="0"/>
              <a:t>2023/4/11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795A-C20D-4047-90E8-BDDB08AA51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730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1CAB-60B8-4090-BE34-9D9672AFDC80}" type="datetimeFigureOut">
              <a:rPr lang="zh-CN" altLang="en-US" smtClean="0"/>
              <a:t>2023/4/11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795A-C20D-4047-90E8-BDDB08AA51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248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1CAB-60B8-4090-BE34-9D9672AFDC80}" type="datetimeFigureOut">
              <a:rPr lang="zh-CN" altLang="en-US" smtClean="0"/>
              <a:t>2023/4/11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795A-C20D-4047-90E8-BDDB08AA51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998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1CAB-60B8-4090-BE34-9D9672AFDC80}" type="datetimeFigureOut">
              <a:rPr lang="zh-CN" altLang="en-US" smtClean="0"/>
              <a:t>2023/4/11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795A-C20D-4047-90E8-BDDB08AA51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79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1CAB-60B8-4090-BE34-9D9672AFDC80}" type="datetimeFigureOut">
              <a:rPr lang="zh-CN" altLang="en-US" smtClean="0"/>
              <a:t>2023/4/11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795A-C20D-4047-90E8-BDDB08AA51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496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1CAB-60B8-4090-BE34-9D9672AFDC80}" type="datetimeFigureOut">
              <a:rPr lang="zh-CN" altLang="en-US" smtClean="0"/>
              <a:t>2023/4/11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795A-C20D-4047-90E8-BDDB08AA51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230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1CAB-60B8-4090-BE34-9D9672AFDC80}" type="datetimeFigureOut">
              <a:rPr lang="zh-CN" altLang="en-US" smtClean="0"/>
              <a:t>2023/4/11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795A-C20D-4047-90E8-BDDB08AA51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592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1CAB-60B8-4090-BE34-9D9672AFDC80}" type="datetimeFigureOut">
              <a:rPr lang="zh-CN" altLang="en-US" smtClean="0"/>
              <a:t>2023/4/11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795A-C20D-4047-90E8-BDDB08AA51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978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1CAB-60B8-4090-BE34-9D9672AFDC80}" type="datetimeFigureOut">
              <a:rPr lang="zh-CN" altLang="en-US" smtClean="0"/>
              <a:t>2023/4/11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D795A-C20D-4047-90E8-BDDB08AA51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118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tif"/><Relationship Id="rId3" Type="http://schemas.openxmlformats.org/officeDocument/2006/relationships/image" Target="../media/image8.tif"/><Relationship Id="rId7" Type="http://schemas.openxmlformats.org/officeDocument/2006/relationships/image" Target="../media/image12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tif"/><Relationship Id="rId5" Type="http://schemas.openxmlformats.org/officeDocument/2006/relationships/image" Target="../media/image10.tif"/><Relationship Id="rId4" Type="http://schemas.openxmlformats.org/officeDocument/2006/relationships/image" Target="../media/image9.t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"/><Relationship Id="rId3" Type="http://schemas.openxmlformats.org/officeDocument/2006/relationships/image" Target="../media/image15.tif"/><Relationship Id="rId7" Type="http://schemas.openxmlformats.org/officeDocument/2006/relationships/image" Target="../media/image19.tif"/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tif"/><Relationship Id="rId5" Type="http://schemas.openxmlformats.org/officeDocument/2006/relationships/image" Target="../media/image17.tif"/><Relationship Id="rId4" Type="http://schemas.openxmlformats.org/officeDocument/2006/relationships/image" Target="../media/image16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28F31BF-9943-2023-2836-867A6AB4B62E}"/>
              </a:ext>
            </a:extLst>
          </p:cNvPr>
          <p:cNvSpPr txBox="1"/>
          <p:nvPr/>
        </p:nvSpPr>
        <p:spPr>
          <a:xfrm>
            <a:off x="363306" y="1004652"/>
            <a:ext cx="3432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Figure 3B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GSDMD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7E55B12-6953-61BC-CC7B-F0882CEB0A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3" t="34307" r="19573" b="41926"/>
          <a:stretch/>
        </p:blipFill>
        <p:spPr>
          <a:xfrm>
            <a:off x="1154429" y="2055227"/>
            <a:ext cx="2522751" cy="129757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6E35CAB-4EE6-7A0F-87E9-45D3C1D22BE9}"/>
              </a:ext>
            </a:extLst>
          </p:cNvPr>
          <p:cNvSpPr txBox="1"/>
          <p:nvPr/>
        </p:nvSpPr>
        <p:spPr>
          <a:xfrm>
            <a:off x="304800" y="2116187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1C40879-9ABB-0689-8567-3AB25E4AD85F}"/>
              </a:ext>
            </a:extLst>
          </p:cNvPr>
          <p:cNvSpPr txBox="1"/>
          <p:nvPr/>
        </p:nvSpPr>
        <p:spPr>
          <a:xfrm>
            <a:off x="304799" y="2581391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A4350AB-82D5-2010-DEC6-E5B051145891}"/>
              </a:ext>
            </a:extLst>
          </p:cNvPr>
          <p:cNvSpPr txBox="1"/>
          <p:nvPr/>
        </p:nvSpPr>
        <p:spPr>
          <a:xfrm>
            <a:off x="363306" y="3633338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Lamin B1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C0BEE03-7997-7AB6-053F-23CDFC3FFA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5" t="23023" r="50000" b="37416"/>
          <a:stretch/>
        </p:blipFill>
        <p:spPr>
          <a:xfrm>
            <a:off x="1234440" y="4283208"/>
            <a:ext cx="2442740" cy="229962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F33AC7F-AFDB-2426-315F-D6C9C6CEC17E}"/>
              </a:ext>
            </a:extLst>
          </p:cNvPr>
          <p:cNvSpPr txBox="1"/>
          <p:nvPr/>
        </p:nvSpPr>
        <p:spPr>
          <a:xfrm>
            <a:off x="304798" y="4842713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0B79897-8526-A1B2-CA41-0183F5E5CC41}"/>
              </a:ext>
            </a:extLst>
          </p:cNvPr>
          <p:cNvSpPr txBox="1"/>
          <p:nvPr/>
        </p:nvSpPr>
        <p:spPr>
          <a:xfrm>
            <a:off x="416646" y="7008481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GAPDH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F81DF3A2-6440-31FC-739B-D6223272B2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4" t="29552" r="25768" b="55230"/>
          <a:stretch/>
        </p:blipFill>
        <p:spPr>
          <a:xfrm>
            <a:off x="1272804" y="7608970"/>
            <a:ext cx="2557866" cy="69657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5CA12AA9-765B-95FF-DB95-79D9FAB00030}"/>
              </a:ext>
            </a:extLst>
          </p:cNvPr>
          <p:cNvSpPr txBox="1"/>
          <p:nvPr/>
        </p:nvSpPr>
        <p:spPr>
          <a:xfrm>
            <a:off x="384807" y="7618702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37D1CC5-62AD-C06C-2647-BAEE48894D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2" t="29775" r="38877" b="48427"/>
          <a:stretch/>
        </p:blipFill>
        <p:spPr>
          <a:xfrm flipV="1">
            <a:off x="1259611" y="9531101"/>
            <a:ext cx="2571059" cy="959203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C157D84A-D50B-0603-8A8F-4DFD5F171718}"/>
              </a:ext>
            </a:extLst>
          </p:cNvPr>
          <p:cNvSpPr txBox="1"/>
          <p:nvPr/>
        </p:nvSpPr>
        <p:spPr>
          <a:xfrm>
            <a:off x="451853" y="9020361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TOM20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01FE121-29BB-1692-C6EB-173DF82B2E05}"/>
              </a:ext>
            </a:extLst>
          </p:cNvPr>
          <p:cNvSpPr txBox="1"/>
          <p:nvPr/>
        </p:nvSpPr>
        <p:spPr>
          <a:xfrm>
            <a:off x="371842" y="9841425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443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5BDBFCB-7E5D-0A25-BC56-5DE6E13F62AF}"/>
              </a:ext>
            </a:extLst>
          </p:cNvPr>
          <p:cNvSpPr txBox="1"/>
          <p:nvPr/>
        </p:nvSpPr>
        <p:spPr>
          <a:xfrm>
            <a:off x="363306" y="1004652"/>
            <a:ext cx="3432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Figure 3D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2072268-D7F2-8233-BD6A-0B916F657E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3" t="35534" r="35334" b="34178"/>
          <a:stretch/>
        </p:blipFill>
        <p:spPr>
          <a:xfrm>
            <a:off x="1639720" y="1839992"/>
            <a:ext cx="2156460" cy="18523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001D2BD-964C-DAE6-D471-249F0D6859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8" t="16517" r="28311" b="26854"/>
          <a:stretch/>
        </p:blipFill>
        <p:spPr>
          <a:xfrm>
            <a:off x="1639720" y="4069080"/>
            <a:ext cx="2156460" cy="156406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38EFE81-3F8D-D7C1-3A27-BE72DEC2930C}"/>
              </a:ext>
            </a:extLst>
          </p:cNvPr>
          <p:cNvSpPr txBox="1"/>
          <p:nvPr/>
        </p:nvSpPr>
        <p:spPr>
          <a:xfrm>
            <a:off x="3870959" y="2962391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 bp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41E55DF-2D63-B6B5-1AA2-427F1B7010AC}"/>
              </a:ext>
            </a:extLst>
          </p:cNvPr>
          <p:cNvSpPr txBox="1"/>
          <p:nvPr/>
        </p:nvSpPr>
        <p:spPr>
          <a:xfrm>
            <a:off x="3954780" y="4989311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 bp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272861D-C48A-1A4D-3F43-F0CD3DC14BC5}"/>
              </a:ext>
            </a:extLst>
          </p:cNvPr>
          <p:cNvSpPr txBox="1"/>
          <p:nvPr/>
        </p:nvSpPr>
        <p:spPr>
          <a:xfrm>
            <a:off x="563879" y="3063088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mtDNA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65AC812-B92B-97E0-393F-6731241D0183}"/>
              </a:ext>
            </a:extLst>
          </p:cNvPr>
          <p:cNvSpPr txBox="1"/>
          <p:nvPr/>
        </p:nvSpPr>
        <p:spPr>
          <a:xfrm>
            <a:off x="563879" y="4989311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mtDNA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593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DE61C46-7EF8-3014-9C33-AB1416FA8624}"/>
              </a:ext>
            </a:extLst>
          </p:cNvPr>
          <p:cNvSpPr txBox="1"/>
          <p:nvPr/>
        </p:nvSpPr>
        <p:spPr>
          <a:xfrm>
            <a:off x="287653" y="36316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6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Figure 4B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A1CD8C7-80B7-F9DD-910B-ABBBA8D28554}"/>
              </a:ext>
            </a:extLst>
          </p:cNvPr>
          <p:cNvSpPr txBox="1"/>
          <p:nvPr/>
        </p:nvSpPr>
        <p:spPr>
          <a:xfrm>
            <a:off x="299910" y="481282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cGAS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C09F18D-2312-86BB-0305-015012092F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1" t="3932" r="33707" b="36967"/>
          <a:stretch/>
        </p:blipFill>
        <p:spPr>
          <a:xfrm>
            <a:off x="1221930" y="1084664"/>
            <a:ext cx="2049780" cy="200406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BB3CE7B-AAB1-C1A2-D891-058DF2A576D6}"/>
              </a:ext>
            </a:extLst>
          </p:cNvPr>
          <p:cNvSpPr txBox="1"/>
          <p:nvPr/>
        </p:nvSpPr>
        <p:spPr>
          <a:xfrm>
            <a:off x="414523" y="1272991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99C16B1-2F15-79F5-2C22-AB3A3CC59C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7" t="55618" r="15222" b="19663"/>
          <a:stretch/>
        </p:blipFill>
        <p:spPr>
          <a:xfrm>
            <a:off x="1259200" y="3689339"/>
            <a:ext cx="2049780" cy="8382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9A513FB-4107-BDF8-BFEC-5FCFDDAA9EAA}"/>
              </a:ext>
            </a:extLst>
          </p:cNvPr>
          <p:cNvSpPr txBox="1"/>
          <p:nvPr/>
        </p:nvSpPr>
        <p:spPr>
          <a:xfrm>
            <a:off x="326008" y="3313067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STING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E6BA9B0-D260-2114-6E07-79AB95264C25}"/>
              </a:ext>
            </a:extLst>
          </p:cNvPr>
          <p:cNvSpPr txBox="1"/>
          <p:nvPr/>
        </p:nvSpPr>
        <p:spPr>
          <a:xfrm>
            <a:off x="385984" y="4070289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90C1A7B-7E7F-F68B-DFE6-518F3B077E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4" t="50000" r="40131" b="29551"/>
          <a:stretch/>
        </p:blipFill>
        <p:spPr>
          <a:xfrm>
            <a:off x="1313151" y="6408610"/>
            <a:ext cx="2074295" cy="894601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745EF85-BF86-EEEB-D263-3281C43F4BFF}"/>
              </a:ext>
            </a:extLst>
          </p:cNvPr>
          <p:cNvSpPr txBox="1"/>
          <p:nvPr/>
        </p:nvSpPr>
        <p:spPr>
          <a:xfrm>
            <a:off x="391131" y="6009999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P65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FA9EF02-0A2D-5E06-1ADA-8C0CA88FEFDD}"/>
              </a:ext>
            </a:extLst>
          </p:cNvPr>
          <p:cNvSpPr txBox="1"/>
          <p:nvPr/>
        </p:nvSpPr>
        <p:spPr>
          <a:xfrm>
            <a:off x="439935" y="6680200"/>
            <a:ext cx="860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65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kDa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9C51886-B959-4CD3-95C6-B90FE911F1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" t="27828" r="36930" b="38738"/>
          <a:stretch/>
        </p:blipFill>
        <p:spPr>
          <a:xfrm>
            <a:off x="1233093" y="5016522"/>
            <a:ext cx="2101298" cy="825799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F490A5B3-9BA1-F207-6428-1EEF663D6EF3}"/>
              </a:ext>
            </a:extLst>
          </p:cNvPr>
          <p:cNvSpPr txBox="1"/>
          <p:nvPr/>
        </p:nvSpPr>
        <p:spPr>
          <a:xfrm>
            <a:off x="353597" y="4638005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p-P65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BDCE4D7-3F3A-D34D-3EB3-22606358E22D}"/>
              </a:ext>
            </a:extLst>
          </p:cNvPr>
          <p:cNvSpPr txBox="1"/>
          <p:nvPr/>
        </p:nvSpPr>
        <p:spPr>
          <a:xfrm>
            <a:off x="410387" y="5063578"/>
            <a:ext cx="860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65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kDa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EC3C292-7D5B-97DC-7BC1-518E7131B45E}"/>
              </a:ext>
            </a:extLst>
          </p:cNvPr>
          <p:cNvSpPr txBox="1"/>
          <p:nvPr/>
        </p:nvSpPr>
        <p:spPr>
          <a:xfrm>
            <a:off x="375413" y="9008413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TBK1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4858A36-D681-FF5D-E21C-459DF7FFB30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1" t="26326" r="38721" b="55173"/>
          <a:stretch/>
        </p:blipFill>
        <p:spPr>
          <a:xfrm>
            <a:off x="1293009" y="9507790"/>
            <a:ext cx="2128246" cy="80010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9669B64D-CDFC-8678-44F3-F2A3DD3F031B}"/>
              </a:ext>
            </a:extLst>
          </p:cNvPr>
          <p:cNvSpPr txBox="1"/>
          <p:nvPr/>
        </p:nvSpPr>
        <p:spPr>
          <a:xfrm>
            <a:off x="387406" y="9658731"/>
            <a:ext cx="860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84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kDa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C60F172B-2BA3-2A39-F4C9-6C5A79AE928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4" t="16714" r="25404" b="51130"/>
          <a:stretch/>
        </p:blipFill>
        <p:spPr>
          <a:xfrm>
            <a:off x="1364927" y="7784150"/>
            <a:ext cx="1752600" cy="1090372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28AC1A4E-EE0D-EC2A-12B9-07CB067676AF}"/>
              </a:ext>
            </a:extLst>
          </p:cNvPr>
          <p:cNvSpPr txBox="1"/>
          <p:nvPr/>
        </p:nvSpPr>
        <p:spPr>
          <a:xfrm>
            <a:off x="299910" y="7476105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p-TBK1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30B876D-3113-E076-CC8E-2FE26F1E2E38}"/>
              </a:ext>
            </a:extLst>
          </p:cNvPr>
          <p:cNvSpPr txBox="1"/>
          <p:nvPr/>
        </p:nvSpPr>
        <p:spPr>
          <a:xfrm>
            <a:off x="330695" y="7990647"/>
            <a:ext cx="860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84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kDa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AE637B9C-8054-0A1A-89D7-A76B510131E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2" t="44439" r="41853" b="38390"/>
          <a:stretch/>
        </p:blipFill>
        <p:spPr>
          <a:xfrm>
            <a:off x="1553702" y="11205258"/>
            <a:ext cx="1959725" cy="741296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B1CE99B2-1D85-6153-F65E-EAB4BE09DBA2}"/>
              </a:ext>
            </a:extLst>
          </p:cNvPr>
          <p:cNvSpPr txBox="1"/>
          <p:nvPr/>
        </p:nvSpPr>
        <p:spPr>
          <a:xfrm>
            <a:off x="287653" y="10720737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</a:t>
            </a:r>
            <a:r>
              <a:rPr lang="en-US" altLang="zh-CN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β-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actin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A9679F7-B66A-A486-4619-C5FD062970D2}"/>
              </a:ext>
            </a:extLst>
          </p:cNvPr>
          <p:cNvSpPr txBox="1"/>
          <p:nvPr/>
        </p:nvSpPr>
        <p:spPr>
          <a:xfrm>
            <a:off x="375413" y="11262963"/>
            <a:ext cx="860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42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kDa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148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CF7C202-F682-942A-E039-E5922B5AD5D3}"/>
              </a:ext>
            </a:extLst>
          </p:cNvPr>
          <p:cNvSpPr txBox="1"/>
          <p:nvPr/>
        </p:nvSpPr>
        <p:spPr>
          <a:xfrm>
            <a:off x="152400" y="127754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Figure 5A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76611A1-5773-0BCB-0FFE-A67769AF1D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1" t="32246" r="29504" b="47529"/>
          <a:stretch/>
        </p:blipFill>
        <p:spPr>
          <a:xfrm>
            <a:off x="884555" y="914400"/>
            <a:ext cx="2254250" cy="6858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0A54EEB-F2C2-9F7A-FD6B-20A535624EB9}"/>
              </a:ext>
            </a:extLst>
          </p:cNvPr>
          <p:cNvSpPr txBox="1"/>
          <p:nvPr/>
        </p:nvSpPr>
        <p:spPr>
          <a:xfrm>
            <a:off x="434977" y="441067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cGAS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AE8A87-948B-8D5A-4530-C70D91D0ED0C}"/>
              </a:ext>
            </a:extLst>
          </p:cNvPr>
          <p:cNvSpPr txBox="1"/>
          <p:nvPr/>
        </p:nvSpPr>
        <p:spPr>
          <a:xfrm>
            <a:off x="163595" y="1091134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E652CC5-F3B2-2355-7DDC-BC12F8FADCB8}"/>
              </a:ext>
            </a:extLst>
          </p:cNvPr>
          <p:cNvSpPr txBox="1"/>
          <p:nvPr/>
        </p:nvSpPr>
        <p:spPr>
          <a:xfrm>
            <a:off x="493261" y="1704201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STING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1DB951D-9FA2-6830-2586-3C2B2DEA4F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1" t="35394" r="29947" b="21236"/>
          <a:stretch/>
        </p:blipFill>
        <p:spPr>
          <a:xfrm>
            <a:off x="1021648" y="2153622"/>
            <a:ext cx="1904432" cy="162742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29A642A-000E-A36A-2C6E-E787F8AE651B}"/>
              </a:ext>
            </a:extLst>
          </p:cNvPr>
          <p:cNvSpPr txBox="1"/>
          <p:nvPr/>
        </p:nvSpPr>
        <p:spPr>
          <a:xfrm>
            <a:off x="242774" y="2975520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4B2053B-04DA-B009-5CF0-9547D2AD62C9}"/>
              </a:ext>
            </a:extLst>
          </p:cNvPr>
          <p:cNvSpPr txBox="1"/>
          <p:nvPr/>
        </p:nvSpPr>
        <p:spPr>
          <a:xfrm>
            <a:off x="683830" y="5561266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P65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24E4597-4EB4-C82C-A5CE-FB3B01DA89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8" t="24831" r="37272" b="54719"/>
          <a:stretch/>
        </p:blipFill>
        <p:spPr>
          <a:xfrm>
            <a:off x="1228035" y="6010687"/>
            <a:ext cx="1731640" cy="69342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D353403C-9C06-536A-F1ED-C715675163D7}"/>
              </a:ext>
            </a:extLst>
          </p:cNvPr>
          <p:cNvSpPr txBox="1"/>
          <p:nvPr/>
        </p:nvSpPr>
        <p:spPr>
          <a:xfrm>
            <a:off x="225552" y="6172731"/>
            <a:ext cx="860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65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kDa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D47385A-03B8-B8CB-414A-3531186AA780}"/>
              </a:ext>
            </a:extLst>
          </p:cNvPr>
          <p:cNvSpPr txBox="1"/>
          <p:nvPr/>
        </p:nvSpPr>
        <p:spPr>
          <a:xfrm>
            <a:off x="635855" y="4029258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p-P65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EC798FE2-D0B9-2AEC-3C50-D6E311D567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2" t="27732" r="48407" b="47549"/>
          <a:stretch/>
        </p:blipFill>
        <p:spPr>
          <a:xfrm flipH="1">
            <a:off x="1044577" y="4491090"/>
            <a:ext cx="2209800" cy="83820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E543BBDB-163F-203D-396A-1E5F23323918}"/>
              </a:ext>
            </a:extLst>
          </p:cNvPr>
          <p:cNvSpPr txBox="1"/>
          <p:nvPr/>
        </p:nvSpPr>
        <p:spPr>
          <a:xfrm>
            <a:off x="203665" y="4648661"/>
            <a:ext cx="860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65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kDa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7DAA155-EE7F-9958-A4D8-26E3C183EFEF}"/>
              </a:ext>
            </a:extLst>
          </p:cNvPr>
          <p:cNvSpPr txBox="1"/>
          <p:nvPr/>
        </p:nvSpPr>
        <p:spPr>
          <a:xfrm>
            <a:off x="792481" y="8547122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TBK1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57DB273-88C6-4F88-F859-144E8439E9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1" t="32614" r="35010" b="49086"/>
          <a:stretch/>
        </p:blipFill>
        <p:spPr>
          <a:xfrm>
            <a:off x="1266959" y="9148429"/>
            <a:ext cx="1620670" cy="620533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8776E2E5-8C3E-059D-8B71-58E27CE3CEBA}"/>
              </a:ext>
            </a:extLst>
          </p:cNvPr>
          <p:cNvSpPr txBox="1"/>
          <p:nvPr/>
        </p:nvSpPr>
        <p:spPr>
          <a:xfrm>
            <a:off x="203665" y="9226623"/>
            <a:ext cx="860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84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kDa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1A624BF-922E-3713-FA6F-52768A4400E7}"/>
              </a:ext>
            </a:extLst>
          </p:cNvPr>
          <p:cNvSpPr txBox="1"/>
          <p:nvPr/>
        </p:nvSpPr>
        <p:spPr>
          <a:xfrm>
            <a:off x="655955" y="6843203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p-TBK1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B8CF0098-8B58-8F4F-FC13-D90DD50F72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7" t="18256" r="48197" b="50938"/>
          <a:stretch/>
        </p:blipFill>
        <p:spPr>
          <a:xfrm>
            <a:off x="1266959" y="7399312"/>
            <a:ext cx="1416685" cy="1044610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622303FF-4C8C-4AC9-EC31-397EC848EEFA}"/>
              </a:ext>
            </a:extLst>
          </p:cNvPr>
          <p:cNvSpPr txBox="1"/>
          <p:nvPr/>
        </p:nvSpPr>
        <p:spPr>
          <a:xfrm>
            <a:off x="225552" y="7549011"/>
            <a:ext cx="860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84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kDa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ADF29A4-094C-BA62-54A8-3F44526B9107}"/>
              </a:ext>
            </a:extLst>
          </p:cNvPr>
          <p:cNvSpPr txBox="1"/>
          <p:nvPr/>
        </p:nvSpPr>
        <p:spPr>
          <a:xfrm>
            <a:off x="225552" y="10743765"/>
            <a:ext cx="860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42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kDa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69909CE-9CE5-1869-988B-2C449DA64163}"/>
              </a:ext>
            </a:extLst>
          </p:cNvPr>
          <p:cNvSpPr txBox="1"/>
          <p:nvPr/>
        </p:nvSpPr>
        <p:spPr>
          <a:xfrm>
            <a:off x="806424" y="9930667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Immunoblot of </a:t>
            </a:r>
            <a:r>
              <a:rPr lang="en-US" altLang="zh-CN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β-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actin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4C31A144-0A91-E1A0-1F20-E8E57A1885B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7" t="32615" r="35144" b="46629"/>
          <a:stretch/>
        </p:blipFill>
        <p:spPr>
          <a:xfrm>
            <a:off x="1201345" y="10468554"/>
            <a:ext cx="1620670" cy="70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65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51</TotalTime>
  <Words>107</Words>
  <Application>Microsoft Office PowerPoint</Application>
  <PresentationFormat>宽屏</PresentationFormat>
  <Paragraphs>45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等线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 c</dc:creator>
  <cp:lastModifiedBy>Z c</cp:lastModifiedBy>
  <cp:revision>4</cp:revision>
  <dcterms:created xsi:type="dcterms:W3CDTF">2023-04-11T07:38:37Z</dcterms:created>
  <dcterms:modified xsi:type="dcterms:W3CDTF">2023-04-11T12:36:39Z</dcterms:modified>
</cp:coreProperties>
</file>