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1" r:id="rId2"/>
    <p:sldId id="262" r:id="rId3"/>
    <p:sldId id="263" r:id="rId4"/>
    <p:sldId id="264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46" d="100"/>
          <a:sy n="46" d="100"/>
        </p:scale>
        <p:origin x="2136" y="5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316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85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5551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8727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189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353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5943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242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53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374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591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3C27-0208-47AF-BF9B-CA4B7983A48F}" type="datetimeFigureOut">
              <a:rPr lang="en-IN" smtClean="0"/>
              <a:pPr/>
              <a:t>22-02-2023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065E0-8DB5-45E3-A84A-D9BFE67811D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634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749490-0677-4E7F-8F68-826948DE145C}"/>
              </a:ext>
            </a:extLst>
          </p:cNvPr>
          <p:cNvSpPr/>
          <p:nvPr/>
        </p:nvSpPr>
        <p:spPr>
          <a:xfrm>
            <a:off x="271201" y="4515941"/>
            <a:ext cx="6336333" cy="660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>
              <a:lnSpc>
                <a:spcPct val="150000"/>
              </a:lnSpc>
            </a:pP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S1: Correlation matrix of phenotypic traits Tsn1/tsn1 gene effect on inoculation with ToxA1 isolate. </a:t>
            </a:r>
            <a:endParaRPr lang="en-IN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EFDFE0-B1AE-4DA5-916A-02A94783E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3614"/>
            <a:ext cx="6858000" cy="375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21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76DF40-2F85-4BAE-A0B6-B6CF8DA81FC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84" y="652598"/>
            <a:ext cx="3341560" cy="3282126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7A15B6-903A-4D29-8793-79A50627ED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44" y="652598"/>
            <a:ext cx="3191256" cy="2904418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0306389-5E9F-4637-9D18-93FFBCA883E2}"/>
              </a:ext>
            </a:extLst>
          </p:cNvPr>
          <p:cNvSpPr/>
          <p:nvPr/>
        </p:nvSpPr>
        <p:spPr>
          <a:xfrm>
            <a:off x="1102622" y="4048342"/>
            <a:ext cx="5581641" cy="30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2881" indent="-192881" algn="just">
              <a:lnSpc>
                <a:spcPct val="150000"/>
              </a:lnSpc>
              <a:buFont typeface="+mj-lt"/>
              <a:buAutoNum type="alphaUcPeriod"/>
            </a:pPr>
            <a:r>
              <a:rPr lang="en-US" sz="1013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Seedling Stage                                                       B. Adult stage</a:t>
            </a:r>
            <a:endParaRPr lang="en-IN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35ECDC-1AF3-44F5-BC7C-1C9559E5122E}"/>
              </a:ext>
            </a:extLst>
          </p:cNvPr>
          <p:cNvSpPr/>
          <p:nvPr/>
        </p:nvSpPr>
        <p:spPr>
          <a:xfrm>
            <a:off x="0" y="4490873"/>
            <a:ext cx="6793992" cy="660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algn="just">
              <a:lnSpc>
                <a:spcPct val="150000"/>
              </a:lnSpc>
            </a:pP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S2: Necrotrophic area developed due to ToxA1–Tsn1 interaction at both seedling and adult stage of wheat genotypes </a:t>
            </a:r>
            <a:endParaRPr lang="en-IN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10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D7BCC4-AE39-4184-BE18-E43CEE1E05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7" r="4242"/>
          <a:stretch/>
        </p:blipFill>
        <p:spPr>
          <a:xfrm>
            <a:off x="1" y="59090"/>
            <a:ext cx="6967012" cy="47713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F8502B-6CB1-4C18-BF9F-86C3284898C5}"/>
              </a:ext>
            </a:extLst>
          </p:cNvPr>
          <p:cNvSpPr/>
          <p:nvPr/>
        </p:nvSpPr>
        <p:spPr>
          <a:xfrm>
            <a:off x="0" y="4953000"/>
            <a:ext cx="64198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S3</a:t>
            </a: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Symptom of spot blotch after infiltration ToxA1 protein at both seedling and adult stage of wheat genotypes harboring </a:t>
            </a:r>
            <a:r>
              <a:rPr lang="en-US" sz="13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Tsn1</a:t>
            </a:r>
            <a:endParaRPr lang="en-IN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979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D0859A-58E5-400C-9AC8-42AF2D6A0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78" r="17172"/>
          <a:stretch/>
        </p:blipFill>
        <p:spPr>
          <a:xfrm>
            <a:off x="110835" y="-1"/>
            <a:ext cx="6712859" cy="55279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E9A55A-1529-45E2-8504-4412F5C807DC}"/>
              </a:ext>
            </a:extLst>
          </p:cNvPr>
          <p:cNvSpPr/>
          <p:nvPr/>
        </p:nvSpPr>
        <p:spPr>
          <a:xfrm>
            <a:off x="0" y="5527964"/>
            <a:ext cx="663633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S4</a:t>
            </a: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Symptom of spot blotch after infiltration ToxA1 protein at both seedling and adult stage of wheat genotypes </a:t>
            </a:r>
            <a:r>
              <a:rPr lang="en-US" sz="1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harbouring</a:t>
            </a: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tsn1</a:t>
            </a:r>
            <a:endParaRPr lang="en-IN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27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90</Words>
  <Application>Microsoft Office PowerPoint</Application>
  <PresentationFormat>A4 Paper (210x297 mm)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PC-1</dc:creator>
  <cp:lastModifiedBy>PC-1</cp:lastModifiedBy>
  <cp:revision>7</cp:revision>
  <dcterms:created xsi:type="dcterms:W3CDTF">2022-11-11T23:21:00Z</dcterms:created>
  <dcterms:modified xsi:type="dcterms:W3CDTF">2023-02-22T07:42:25Z</dcterms:modified>
</cp:coreProperties>
</file>