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972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105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591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31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355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06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56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931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197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0914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08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C1517-7300-4099-AA6C-B0E5E17FC2B2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E9B8B-96D8-4B93-9E15-4F509DB2B9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3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18445" y="0"/>
            <a:ext cx="8478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1: Distribution of HPV-HR positivity in the study population</a:t>
            </a:r>
            <a:endParaRPr lang="fr-F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652023"/>
              </p:ext>
            </p:extLst>
          </p:nvPr>
        </p:nvGraphicFramePr>
        <p:xfrm>
          <a:off x="193183" y="487200"/>
          <a:ext cx="11771290" cy="6370800"/>
        </p:xfrm>
        <a:graphic>
          <a:graphicData uri="http://schemas.openxmlformats.org/drawingml/2006/table">
            <a:tbl>
              <a:tblPr firstRow="1" firstCol="1" bandRow="1"/>
              <a:tblGrid>
                <a:gridCol w="3204067"/>
                <a:gridCol w="2253483"/>
                <a:gridCol w="2253483"/>
                <a:gridCol w="1885213"/>
                <a:gridCol w="2175044"/>
              </a:tblGrid>
              <a:tr h="496354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HPV Genotype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(OR)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Presence of HPV-HR</a:t>
                      </a:r>
                      <a:endParaRPr lang="fr-FR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Absence of HPV-HR</a:t>
                      </a:r>
                      <a:endParaRPr lang="fr-FR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≤ 37 years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 (41.0)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 (59.0)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 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(1.63)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 37 years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(29.6)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 (70.4)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 (36.3)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 (63.7)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Civil status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Single women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 (41.2)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 (58.8)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 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(1.53)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Others 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(31.3)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 (68.7)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 (36.3)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 (63.7)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HIV-status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HIV(+)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 (42.0)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 (58.0)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 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(2.09)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HIV(-)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(25.7)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 </a:t>
                      </a: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(74.3)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(36.3)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 </a:t>
                      </a: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(63.7)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CD4 count among HIV(+)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500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 (62.9)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(37.1)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 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(2.33)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≥ 500 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(42.1)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(57.9)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(55.0)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</a:t>
                      </a: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(45.0)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Viral load among HIV(+)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≥ 1000 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(67.6)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(32.4)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(2.28)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1000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(49.2)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(53.8)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(55.6)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 </a:t>
                      </a:r>
                      <a:r>
                        <a:rPr lang="en-N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(44.4)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52" marR="624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0904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223</Words>
  <Application>Microsoft Office PowerPoint</Application>
  <PresentationFormat>Grand écran</PresentationFormat>
  <Paragraphs>105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2</cp:revision>
  <dcterms:created xsi:type="dcterms:W3CDTF">2020-11-30T04:46:47Z</dcterms:created>
  <dcterms:modified xsi:type="dcterms:W3CDTF">2020-11-30T04:59:48Z</dcterms:modified>
</cp:coreProperties>
</file>