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76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756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1111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31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61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05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28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489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9214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17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41A23-FBC2-4248-8507-81EDD8DBF47E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272CD-C003-4CC2-8364-160E6DCF4D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785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68133" y="0"/>
            <a:ext cx="66557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Table 2: Distribution of cervical lesions in the study population</a:t>
            </a:r>
            <a:endParaRPr lang="fr-FR" sz="20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849588"/>
              </p:ext>
            </p:extLst>
          </p:nvPr>
        </p:nvGraphicFramePr>
        <p:xfrm>
          <a:off x="203914" y="400110"/>
          <a:ext cx="11784169" cy="6478954"/>
        </p:xfrm>
        <a:graphic>
          <a:graphicData uri="http://schemas.openxmlformats.org/drawingml/2006/table">
            <a:tbl>
              <a:tblPr firstRow="1" firstCol="1" bandRow="1"/>
              <a:tblGrid>
                <a:gridCol w="3203232"/>
                <a:gridCol w="2449609"/>
                <a:gridCol w="2637016"/>
                <a:gridCol w="1481992"/>
                <a:gridCol w="2012320"/>
              </a:tblGrid>
              <a:tr h="451008"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CVS profile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(OR)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0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Presence of cervical lesions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Absence of cervical lesions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                            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≤ 37 years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(23.5)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 (76.5)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</a:t>
                      </a: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(1.02)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 37 years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(23.1)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 (76.9)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 (23.3)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197 (76.7)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257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Civil status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Single women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(26.1)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 (73.9)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(1.39)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Others 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(20.3)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 (79.7)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 (23.3)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197 (76.7)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257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HIV-status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HIV(+)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 (25.0)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 (75.0)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(1.40)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184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HIV(-)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(19.2)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(80.8)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(23.3)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197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(76.7)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257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0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CD4 count among HIV(+)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500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(35.2)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 (64.8)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(0.69)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≥ 500 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(43.7)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(56.3)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(38.7)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(61.3)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0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Viral load among HIV(+)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≥ 1000 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(27.7)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 (72.3)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(0.95)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1000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(28.6)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(71.4)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6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(28.3)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(71.7)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54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226</Words>
  <Application>Microsoft Office PowerPoint</Application>
  <PresentationFormat>Grand écran</PresentationFormat>
  <Paragraphs>105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3</cp:revision>
  <dcterms:created xsi:type="dcterms:W3CDTF">2020-11-30T04:48:29Z</dcterms:created>
  <dcterms:modified xsi:type="dcterms:W3CDTF">2020-11-30T04:56:41Z</dcterms:modified>
</cp:coreProperties>
</file>