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-24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0A40-BDA8-4E18-A32E-256254128495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6347-DFEE-4225-9556-9C323DF28D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4995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0A40-BDA8-4E18-A32E-256254128495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6347-DFEE-4225-9556-9C323DF28D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8649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0A40-BDA8-4E18-A32E-256254128495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6347-DFEE-4225-9556-9C323DF28D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329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0A40-BDA8-4E18-A32E-256254128495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6347-DFEE-4225-9556-9C323DF28D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7446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0A40-BDA8-4E18-A32E-256254128495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6347-DFEE-4225-9556-9C323DF28D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7677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0A40-BDA8-4E18-A32E-256254128495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6347-DFEE-4225-9556-9C323DF28D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8001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0A40-BDA8-4E18-A32E-256254128495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6347-DFEE-4225-9556-9C323DF28D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349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0A40-BDA8-4E18-A32E-256254128495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6347-DFEE-4225-9556-9C323DF28D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387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0A40-BDA8-4E18-A32E-256254128495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6347-DFEE-4225-9556-9C323DF28D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569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0A40-BDA8-4E18-A32E-256254128495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6347-DFEE-4225-9556-9C323DF28D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779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30A40-BDA8-4E18-A32E-256254128495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6347-DFEE-4225-9556-9C323DF28D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645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30A40-BDA8-4E18-A32E-256254128495}" type="datetimeFigureOut">
              <a:rPr lang="fr-FR" smtClean="0"/>
              <a:t>30/11/2020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56347-DFEE-4225-9556-9C323DF28D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0842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36631" y="0"/>
            <a:ext cx="8040710" cy="504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en-NZ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3: HPV positivity and </a:t>
            </a:r>
            <a:r>
              <a:rPr lang="en-NZ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cervico</a:t>
            </a:r>
            <a:r>
              <a:rPr lang="en-N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NZ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vaginal </a:t>
            </a:r>
            <a:r>
              <a:rPr lang="en-NZ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smear according to HIV status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056226"/>
              </p:ext>
            </p:extLst>
          </p:nvPr>
        </p:nvGraphicFramePr>
        <p:xfrm>
          <a:off x="270456" y="785613"/>
          <a:ext cx="11642500" cy="6047484"/>
        </p:xfrm>
        <a:graphic>
          <a:graphicData uri="http://schemas.openxmlformats.org/drawingml/2006/table">
            <a:tbl>
              <a:tblPr firstRow="1" firstCol="1" bandRow="1"/>
              <a:tblGrid>
                <a:gridCol w="1644809"/>
                <a:gridCol w="1007972"/>
                <a:gridCol w="1788202"/>
                <a:gridCol w="2087643"/>
                <a:gridCol w="174073"/>
                <a:gridCol w="1788202"/>
                <a:gridCol w="1175616"/>
                <a:gridCol w="174073"/>
                <a:gridCol w="1596308"/>
                <a:gridCol w="205602"/>
              </a:tblGrid>
              <a:tr h="603549">
                <a:tc gridSpan="3">
                  <a:txBody>
                    <a:bodyPr/>
                    <a:lstStyle/>
                    <a:p>
                      <a:endParaRPr lang="fr-FR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2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CVS profile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p-value (OR)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03549"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Presence of cervical lesions</a:t>
                      </a:r>
                      <a:endParaRPr lang="fr-FR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Absence of cervical lesions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5245">
                <a:tc gridSpan="10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Overall</a:t>
                      </a:r>
                      <a:r>
                        <a:rPr lang="fr-FR" sz="2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n (%)                            n (%)</a:t>
                      </a:r>
                      <a:endParaRPr lang="fr-FR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95245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2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HPV Genotype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HPV+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 </a:t>
                      </a:r>
                      <a:r>
                        <a:rPr lang="en-NZ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(38.3)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r>
                        <a:rPr lang="en-NZ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(61.6)</a:t>
                      </a:r>
                      <a:endParaRPr lang="fr-FR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&lt;0.0001 (5.07)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952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HPV-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en-NZ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(10.9)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lang="en-NZ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(89.1)</a:t>
                      </a:r>
                      <a:endParaRPr lang="fr-FR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128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952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r>
                        <a:rPr lang="en-NZ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(20.9)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159</a:t>
                      </a:r>
                      <a:r>
                        <a:rPr lang="en-NZ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(79.1)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95245">
                <a:tc gridSpan="10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HIV(+) </a:t>
                      </a:r>
                      <a:endParaRPr lang="fr-FR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95245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2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HPV Genotype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HPV+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en-NZ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(40.0)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r>
                        <a:rPr lang="en-NZ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(60.0)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&lt;0.0001 (5.67)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fr-FR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952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HPV-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  <a:r>
                        <a:rPr lang="en-NZ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(10.5)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r>
                        <a:rPr lang="en-NZ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(89.5)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fr-FR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952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en-NZ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(22.9)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r>
                        <a:rPr lang="en-NZ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(77.1)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131</a:t>
                      </a:r>
                      <a:endParaRPr lang="fr-FR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95245">
                <a:tc gridSpan="10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HIV(-) </a:t>
                      </a:r>
                      <a:endParaRPr lang="fr-FR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95245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NZ" sz="2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HPV Genotype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HPV+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NZ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(33.3)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en-NZ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(66.7)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0.03 (3.83)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fr-FR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952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HPV-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NZ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(11.5)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r>
                        <a:rPr lang="en-NZ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(88.5)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fr-FR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952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en-NZ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(17.1)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r>
                        <a:rPr lang="en-NZ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(82.9)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fr-FR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928393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133</Words>
  <Application>Microsoft Office PowerPoint</Application>
  <PresentationFormat>Grand écran</PresentationFormat>
  <Paragraphs>57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DELL</dc:creator>
  <cp:lastModifiedBy>DELL</cp:lastModifiedBy>
  <cp:revision>3</cp:revision>
  <dcterms:created xsi:type="dcterms:W3CDTF">2020-11-30T04:54:10Z</dcterms:created>
  <dcterms:modified xsi:type="dcterms:W3CDTF">2020-11-30T05:09:28Z</dcterms:modified>
</cp:coreProperties>
</file>