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32"/>
    <p:restoredTop sz="94838"/>
  </p:normalViewPr>
  <p:slideViewPr>
    <p:cSldViewPr snapToGrid="0" snapToObjects="1">
      <p:cViewPr>
        <p:scale>
          <a:sx n="100" d="100"/>
          <a:sy n="100" d="100"/>
        </p:scale>
        <p:origin x="2384" y="144"/>
      </p:cViewPr>
      <p:guideLst>
        <p:guide orient="horz" pos="384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waqarhaque/Desktop/Research/2021%20NCDB/Breast/Oncotype%20project%20data/4%20to%209%20+%20nodes/Chemo%20utilization%20by%20oncotype%20scor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Comparison!$B$1</c:f>
              <c:strCache>
                <c:ptCount val="1"/>
                <c:pt idx="0">
                  <c:v>Chemotherapy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Comparison!$A$2:$A$4</c:f>
              <c:strCache>
                <c:ptCount val="3"/>
                <c:pt idx="0">
                  <c:v>Low</c:v>
                </c:pt>
                <c:pt idx="1">
                  <c:v>Intermediate</c:v>
                </c:pt>
                <c:pt idx="2">
                  <c:v>High</c:v>
                </c:pt>
              </c:strCache>
            </c:strRef>
          </c:cat>
          <c:val>
            <c:numRef>
              <c:f>Comparison!$B$2:$B$4</c:f>
              <c:numCache>
                <c:formatCode>0.00%</c:formatCode>
                <c:ptCount val="3"/>
                <c:pt idx="0" formatCode="0%">
                  <c:v>0.54</c:v>
                </c:pt>
                <c:pt idx="1">
                  <c:v>0.66900000000000004</c:v>
                </c:pt>
                <c:pt idx="2" formatCode="0%">
                  <c:v>0.745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F4-5643-A73A-58EFE615AF5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35879760"/>
        <c:axId val="1260618096"/>
      </c:barChart>
      <c:catAx>
        <c:axId val="8358797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RS Score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0618096"/>
        <c:crosses val="autoZero"/>
        <c:auto val="1"/>
        <c:lblAlgn val="ctr"/>
        <c:lblOffset val="100"/>
        <c:noMultiLvlLbl val="0"/>
      </c:catAx>
      <c:valAx>
        <c:axId val="126061809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Chemotherapy utilization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5879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64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74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38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7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2/18/23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97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2/18/23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4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2/18/23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29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2/18/23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58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2/18/23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17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2/18/23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464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53676-A15E-8A41-B62A-B4B4BE9D1332}" type="datetimeFigureOut">
              <a:rPr lang="en-US" smtClean="0"/>
              <a:pPr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905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D0DDED6-36EF-0C4B-9794-FC74A29692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4903350"/>
              </p:ext>
            </p:extLst>
          </p:nvPr>
        </p:nvGraphicFramePr>
        <p:xfrm>
          <a:off x="827314" y="1480456"/>
          <a:ext cx="5029200" cy="3505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1694</TotalTime>
  <Words>4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Andrabi, Sara</dc:creator>
  <cp:lastModifiedBy>Waqar Haque</cp:lastModifiedBy>
  <cp:revision>74</cp:revision>
  <dcterms:created xsi:type="dcterms:W3CDTF">2016-02-24T21:39:48Z</dcterms:created>
  <dcterms:modified xsi:type="dcterms:W3CDTF">2023-02-19T04:12:10Z</dcterms:modified>
</cp:coreProperties>
</file>