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7" r:id="rId2"/>
  </p:sldIdLst>
  <p:sldSz cx="6858000" cy="12192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575"/>
    <p:restoredTop sz="95093"/>
  </p:normalViewPr>
  <p:slideViewPr>
    <p:cSldViewPr snapToGrid="0" snapToObjects="1">
      <p:cViewPr varScale="1">
        <p:scale>
          <a:sx n="59" d="100"/>
          <a:sy n="59" d="100"/>
        </p:scale>
        <p:origin x="664" y="200"/>
      </p:cViewPr>
      <p:guideLst>
        <p:guide orient="horz" pos="384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C934DF-9228-7D4A-95A6-C19C790D33BB}" type="datetimeFigureOut">
              <a:rPr lang="en-US" smtClean="0"/>
              <a:t>12/26/22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BBB109-8559-C249-B2EA-486A95652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504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120 23 1030 671 Screen Shot 2017-05-16 at 5.52.26 </a:t>
            </a:r>
            <a:r>
              <a:rPr lang="en-US" dirty="0" err="1"/>
              <a:t>PMScreen</a:t>
            </a:r>
            <a:r>
              <a:rPr lang="en-US"/>
              <a:t> Shot 2017-05-16 at 5.52.26 PM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BBB109-8559-C249-B2EA-486A9565254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697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53676-A15E-8A41-B62A-B4B4BE9D1332}" type="datetimeFigureOut">
              <a:rPr lang="en-US" smtClean="0"/>
              <a:pPr/>
              <a:t>12/26/22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D5A97-3B71-4544-9384-B7A298F847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64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53676-A15E-8A41-B62A-B4B4BE9D1332}" type="datetimeFigureOut">
              <a:rPr lang="en-US" smtClean="0"/>
              <a:pPr/>
              <a:t>12/26/22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D5A97-3B71-4544-9384-B7A298F847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743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53676-A15E-8A41-B62A-B4B4BE9D1332}" type="datetimeFigureOut">
              <a:rPr lang="en-US" smtClean="0"/>
              <a:pPr/>
              <a:t>12/26/22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D5A97-3B71-4544-9384-B7A298F847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387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53676-A15E-8A41-B62A-B4B4BE9D1332}" type="datetimeFigureOut">
              <a:rPr lang="en-US" smtClean="0"/>
              <a:pPr/>
              <a:t>12/26/22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D5A97-3B71-4544-9384-B7A298F847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87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53676-A15E-8A41-B62A-B4B4BE9D1332}" type="datetimeFigureOut">
              <a:rPr lang="en-US" smtClean="0"/>
              <a:pPr/>
              <a:t>12/26/22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D5A97-3B71-4544-9384-B7A298F847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875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53676-A15E-8A41-B62A-B4B4BE9D1332}" type="datetimeFigureOut">
              <a:rPr lang="en-US" smtClean="0"/>
              <a:pPr/>
              <a:t>12/26/22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D5A97-3B71-4544-9384-B7A298F847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497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53676-A15E-8A41-B62A-B4B4BE9D1332}" type="datetimeFigureOut">
              <a:rPr lang="en-US" smtClean="0"/>
              <a:pPr/>
              <a:t>12/26/22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D5A97-3B71-4544-9384-B7A298F847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346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53676-A15E-8A41-B62A-B4B4BE9D1332}" type="datetimeFigureOut">
              <a:rPr lang="en-US" smtClean="0"/>
              <a:pPr/>
              <a:t>12/26/22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D5A97-3B71-4544-9384-B7A298F847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129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53676-A15E-8A41-B62A-B4B4BE9D1332}" type="datetimeFigureOut">
              <a:rPr lang="en-US" smtClean="0"/>
              <a:pPr/>
              <a:t>12/26/22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D5A97-3B71-4544-9384-B7A298F847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758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53676-A15E-8A41-B62A-B4B4BE9D1332}" type="datetimeFigureOut">
              <a:rPr lang="en-US" smtClean="0"/>
              <a:pPr/>
              <a:t>12/26/22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D5A97-3B71-4544-9384-B7A298F847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117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53676-A15E-8A41-B62A-B4B4BE9D1332}" type="datetimeFigureOut">
              <a:rPr lang="en-US" smtClean="0"/>
              <a:pPr/>
              <a:t>12/26/22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D5A97-3B71-4544-9384-B7A298F847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464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553676-A15E-8A41-B62A-B4B4BE9D1332}" type="datetimeFigureOut">
              <a:rPr lang="en-US" smtClean="0"/>
              <a:pPr/>
              <a:t>12/26/22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1D5A97-3B71-4544-9384-B7A298F847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905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B70E5348-D02B-D344-BD6B-FFC77C7079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2112758"/>
            <a:ext cx="6612254" cy="4351338"/>
          </a:xfrm>
        </p:spPr>
      </p:pic>
      <p:pic>
        <p:nvPicPr>
          <p:cNvPr id="13" name="Picture 12" descr="Icon&#10;&#10;Description automatically generated with medium confidence">
            <a:extLst>
              <a:ext uri="{FF2B5EF4-FFF2-40B4-BE49-F238E27FC236}">
                <a16:creationId xmlns:a16="http://schemas.microsoft.com/office/drawing/2014/main" id="{2110A6DB-F4E2-D245-B4CB-B999B384A3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5155" y="4109471"/>
            <a:ext cx="2773817" cy="35791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36FBFDB-B230-E24A-87A0-544DE13D08FB}"/>
              </a:ext>
            </a:extLst>
          </p:cNvPr>
          <p:cNvSpPr txBox="1"/>
          <p:nvPr/>
        </p:nvSpPr>
        <p:spPr>
          <a:xfrm>
            <a:off x="1905000" y="3657600"/>
            <a:ext cx="1114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P= 0.6542</a:t>
            </a:r>
          </a:p>
        </p:txBody>
      </p:sp>
    </p:spTree>
    <p:extLst>
      <p:ext uri="{BB962C8B-B14F-4D97-AF65-F5344CB8AC3E}">
        <p14:creationId xmlns:p14="http://schemas.microsoft.com/office/powerpoint/2010/main" val="8469308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603</TotalTime>
  <Words>19</Words>
  <Application>Microsoft Macintosh PowerPoint</Application>
  <PresentationFormat>Widescreen</PresentationFormat>
  <Paragraphs>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Andrabi, Sara</dc:creator>
  <cp:lastModifiedBy>Waqar Haque</cp:lastModifiedBy>
  <cp:revision>103</cp:revision>
  <dcterms:created xsi:type="dcterms:W3CDTF">2016-02-24T21:39:48Z</dcterms:created>
  <dcterms:modified xsi:type="dcterms:W3CDTF">2022-12-26T15:38:57Z</dcterms:modified>
</cp:coreProperties>
</file>