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43"/>
    <p:restoredTop sz="96327"/>
  </p:normalViewPr>
  <p:slideViewPr>
    <p:cSldViewPr snapToGrid="0">
      <p:cViewPr varScale="1">
        <p:scale>
          <a:sx n="128" d="100"/>
          <a:sy n="128" d="100"/>
        </p:scale>
        <p:origin x="20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97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19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61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2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5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792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501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586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6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96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3285A-2A60-C242-A816-D9115C3773D3}" type="datetimeFigureOut">
              <a:rPr kumimoji="1" lang="ja-JP" altLang="en-US" smtClean="0"/>
              <a:t>2023/4/8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68D4-DD4C-984A-A641-714B77B239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19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7F66D32D-AFC3-88B3-8436-894652A0F629}"/>
              </a:ext>
            </a:extLst>
          </p:cNvPr>
          <p:cNvGrpSpPr/>
          <p:nvPr/>
        </p:nvGrpSpPr>
        <p:grpSpPr>
          <a:xfrm>
            <a:off x="1604217" y="1651507"/>
            <a:ext cx="5812458" cy="3857167"/>
            <a:chOff x="1604217" y="1651507"/>
            <a:chExt cx="5812458" cy="385716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C3BCB2-51C9-903E-7C32-EE77A040E395}"/>
                </a:ext>
              </a:extLst>
            </p:cNvPr>
            <p:cNvSpPr txBox="1"/>
            <p:nvPr/>
          </p:nvSpPr>
          <p:spPr>
            <a:xfrm>
              <a:off x="2187017" y="4841178"/>
              <a:ext cx="4171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0.0</a:t>
              </a:r>
              <a:endParaRPr kumimoji="1" lang="ja-JP" altLang="en-US" sz="160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B221CF7-E5BE-4DD7-180D-DD4B330CCCF2}"/>
                </a:ext>
              </a:extLst>
            </p:cNvPr>
            <p:cNvSpPr txBox="1"/>
            <p:nvPr/>
          </p:nvSpPr>
          <p:spPr>
            <a:xfrm>
              <a:off x="2179840" y="3927949"/>
              <a:ext cx="4171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0.5</a:t>
              </a:r>
              <a:endParaRPr kumimoji="1" lang="ja-JP" altLang="en-US" sz="160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EC6C208-F787-AE99-5F3A-A9CFE51B81BC}"/>
                </a:ext>
              </a:extLst>
            </p:cNvPr>
            <p:cNvSpPr txBox="1"/>
            <p:nvPr/>
          </p:nvSpPr>
          <p:spPr>
            <a:xfrm>
              <a:off x="2172395" y="3014720"/>
              <a:ext cx="4171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1.0</a:t>
              </a:r>
              <a:endParaRPr kumimoji="1" lang="ja-JP" altLang="en-US" sz="160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87CE41-B584-6364-738A-74BF70689DCA}"/>
                </a:ext>
              </a:extLst>
            </p:cNvPr>
            <p:cNvSpPr txBox="1"/>
            <p:nvPr/>
          </p:nvSpPr>
          <p:spPr>
            <a:xfrm rot="16200000">
              <a:off x="110763" y="3144961"/>
              <a:ext cx="357168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Age-adjusted Tr aberration frequency</a:t>
              </a:r>
            </a:p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/100 CE</a:t>
              </a:r>
              <a:endParaRPr kumimoji="1" lang="ja-JP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4A76CEE8-1380-D68D-C5E0-27296334DFFC}"/>
                </a:ext>
              </a:extLst>
            </p:cNvPr>
            <p:cNvSpPr txBox="1"/>
            <p:nvPr/>
          </p:nvSpPr>
          <p:spPr>
            <a:xfrm>
              <a:off x="2179840" y="2054671"/>
              <a:ext cx="41710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1.5</a:t>
              </a:r>
              <a:endParaRPr kumimoji="1" lang="ja-JP" altLang="en-US" sz="1600"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0C31871F-0CD1-BAF2-36ED-F40AC3E77ACD}"/>
                </a:ext>
              </a:extLst>
            </p:cNvPr>
            <p:cNvSpPr txBox="1"/>
            <p:nvPr/>
          </p:nvSpPr>
          <p:spPr>
            <a:xfrm>
              <a:off x="3304237" y="5170120"/>
              <a:ext cx="9701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Females</a:t>
              </a:r>
              <a:endParaRPr kumimoji="1" lang="ja-JP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9077F18-4945-210A-58F0-85B4D5E83443}"/>
                </a:ext>
              </a:extLst>
            </p:cNvPr>
            <p:cNvSpPr txBox="1"/>
            <p:nvPr/>
          </p:nvSpPr>
          <p:spPr>
            <a:xfrm>
              <a:off x="5716089" y="5170009"/>
              <a:ext cx="7312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Males</a:t>
              </a:r>
              <a:endParaRPr kumimoji="1" lang="ja-JP" alt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図 2" descr="分布 : Age_adjusted_Tr_frequency と sex">
              <a:extLst>
                <a:ext uri="{FF2B5EF4-FFF2-40B4-BE49-F238E27FC236}">
                  <a16:creationId xmlns:a16="http://schemas.microsoft.com/office/drawing/2014/main" id="{F61A27DE-11CC-2056-4190-9D3C388B6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03" t="5912" r="681" b="9419"/>
            <a:stretch/>
          </p:blipFill>
          <p:spPr bwMode="auto">
            <a:xfrm>
              <a:off x="2507154" y="1771730"/>
              <a:ext cx="4909521" cy="342905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D9938E00-1E5D-D90E-1D13-2A2CACC5832F}"/>
                </a:ext>
              </a:extLst>
            </p:cNvPr>
            <p:cNvGrpSpPr/>
            <p:nvPr/>
          </p:nvGrpSpPr>
          <p:grpSpPr>
            <a:xfrm>
              <a:off x="3789306" y="2143432"/>
              <a:ext cx="2351102" cy="161031"/>
              <a:chOff x="2343528" y="307777"/>
              <a:chExt cx="1175803" cy="103382"/>
            </a:xfrm>
          </p:grpSpPr>
          <p:cxnSp>
            <p:nvCxnSpPr>
              <p:cNvPr id="20" name="直線コネクタ 19">
                <a:extLst>
                  <a:ext uri="{FF2B5EF4-FFF2-40B4-BE49-F238E27FC236}">
                    <a16:creationId xmlns:a16="http://schemas.microsoft.com/office/drawing/2014/main" id="{83EF3C2A-3CD2-74E5-BA87-38A5FF623B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43528" y="307777"/>
                <a:ext cx="0" cy="1033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0AC5560B-FBB6-95D6-F9F9-F97114B9F45D}"/>
                  </a:ext>
                </a:extLst>
              </p:cNvPr>
              <p:cNvCxnSpPr/>
              <p:nvPr/>
            </p:nvCxnSpPr>
            <p:spPr>
              <a:xfrm>
                <a:off x="2343528" y="307777"/>
                <a:ext cx="1174793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12E03F5F-8D1D-4F66-7AF8-4F10917F27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9331" y="307777"/>
                <a:ext cx="0" cy="10338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1D74428C-F534-882B-A313-B56AFE4992C5}"/>
                </a:ext>
              </a:extLst>
            </p:cNvPr>
            <p:cNvSpPr txBox="1"/>
            <p:nvPr/>
          </p:nvSpPr>
          <p:spPr>
            <a:xfrm>
              <a:off x="4416981" y="1835655"/>
              <a:ext cx="10342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i="1" dirty="0">
                  <a:latin typeface="Arial" panose="020B0604020202020204" pitchFamily="34" charset="0"/>
                  <a:cs typeface="Arial" panose="020B0604020202020204" pitchFamily="34" charset="0"/>
                </a:rPr>
                <a:t>p </a:t>
              </a:r>
              <a:r>
                <a:rPr kumimoji="1" lang="en-US" altLang="ja-JP" sz="1400" dirty="0">
                  <a:latin typeface="Arial" panose="020B0604020202020204" pitchFamily="34" charset="0"/>
                  <a:cs typeface="Arial" panose="020B0604020202020204" pitchFamily="34" charset="0"/>
                </a:rPr>
                <a:t>= 0.0562</a:t>
              </a:r>
              <a:endParaRPr kumimoji="1" lang="ja-JP" altLang="en-US" sz="1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667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61</TotalTime>
  <Words>16</Words>
  <Application>Microsoft Macintosh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坂井 晃</dc:creator>
  <cp:lastModifiedBy>坂井 晃</cp:lastModifiedBy>
  <cp:revision>13</cp:revision>
  <dcterms:created xsi:type="dcterms:W3CDTF">2023-03-12T07:22:19Z</dcterms:created>
  <dcterms:modified xsi:type="dcterms:W3CDTF">2023-04-08T05:35:14Z</dcterms:modified>
</cp:coreProperties>
</file>