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96"/>
    <p:restoredTop sz="96327"/>
  </p:normalViewPr>
  <p:slideViewPr>
    <p:cSldViewPr snapToGrid="0">
      <p:cViewPr varScale="1">
        <p:scale>
          <a:sx n="128" d="100"/>
          <a:sy n="128" d="100"/>
        </p:scale>
        <p:origin x="17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B6A2A7-FAEE-1A39-694C-C6235708F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1FB5FA5-80C0-BA96-0EAF-D7E88920E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D0F489-570E-3D77-448C-FC15146E9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E5E671-C34B-4D3B-0BE8-5A38833AC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F5FB7B-1C6E-129C-352C-FA6E10A55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53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2B6D42-2482-83B4-1E51-4061F5F7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F5BF49-4038-3FA6-E213-A4F7D6A7B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13EA30-F123-4BA0-A1BA-164890E33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CD6227-798D-1305-CE19-AEE4FD777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1BDA19-18CB-5FBB-CD85-750391BCF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43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258B4B2-4489-99CE-C84F-85B40E065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B7F4BA3-FD33-B32E-E2E4-56E43FCAD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E90528-5118-CEB6-7784-6F4CED664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60A40C-4AB6-B90D-F8DD-BCA5D464A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205505-86EC-893B-8C1C-C93AA1A91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060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FD78F4-654F-3917-F58A-75DE2C8B7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98D177-DEA4-4677-22DB-5B32DC9D9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DDFEBC-9512-DE57-24B0-A8D63AA03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5C0105-050C-CB46-1624-6A6D8DE82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64D532-DBC5-6C41-474B-6B59CC3A2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9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7F1FB-EA12-0C56-2654-97FD5C34E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A7C575-2EB4-5F9F-9501-D062779D8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BE8BC0-E049-55B5-C572-9BC06E8D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628BBD-6557-FC12-792B-2F2C38B68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BCA3F9-20C9-738A-EB47-E2B21BB50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439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584A5E-76EF-F6A5-ECAD-5BA44844F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C3CAA0-491C-C9B7-336A-E1F9FF61E3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04911AB-0244-C782-BFBA-064C8373D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24AD147-00B0-F6C4-F147-6964DC828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21CFB7-F342-800D-304C-D94096CCD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CBCEA1-A5E6-2F11-E4CF-A6C8A137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98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F7B9FC-80A4-9F75-4503-8F6A45CEA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F68E15-067A-1D89-CBF7-486A6DB77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D90770C-6C1F-3570-A947-68C8DDD16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F97794C-5AFD-2CB1-98F6-50BAA06439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38D3974-B008-A4D8-463C-DAF64B623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561FA7-4D71-77D0-C153-7AA40DA0F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717D716-6271-BD69-8BDD-5A205B24C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2764DDD-0855-7F62-1EDA-CDC963B2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12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30C25A-F703-83DE-1091-9964D7D8B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1633790-98A5-62A3-980C-D5B4DAA50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CF5F53B-DE7A-4B81-830B-AB9869AB3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B9AD8BD-CA30-FF67-5AA0-4FE14E96C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041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2F97BD8-F903-54F9-51D8-B7D845BA2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95D7D89-09DB-7069-83D6-BBA26A30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9137C3-49A2-817E-7308-2FEDD87FC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15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B980A3-E039-0FFC-50D9-6FE208170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E57348-49AE-EAE0-F350-7DFD8F505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24891DC-60AE-3489-3094-ED63FB920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B6DEA93-BB78-E028-992A-74BD8639B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8DF2AA-F282-EE89-D1AB-0559B39A0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14C027C-306B-3351-C275-38A79F68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62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F6CCCE-095E-3687-202F-3B96C6F5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0AB18D4-4F99-A35B-C68B-89FDB138E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FA83173-4C92-90A1-992D-E791C8304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6A1BBF2-5C98-8F41-23BA-9AADB58F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F807FD-409C-4F7B-15E2-85E7A218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CC5052-4027-F035-5AB5-22A0D1E53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9538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02A1938-6571-A21A-A377-6E15BC11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44D10E-73A3-990F-BFCE-FCCBDD8DB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1C0F12-21DC-31EC-B5EF-B0DFE2BA3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D1E3-C95D-5845-B4C6-4C3119D781F4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5DBE00-59E5-00E3-21DE-2C3D3F4F0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59A203-A781-465A-DE3F-1F8DA4DEC0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043D7-1F92-F041-9D62-4773D2BE89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21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D81E491C-CE5A-79D4-41D4-D44190BBDCCC}"/>
              </a:ext>
            </a:extLst>
          </p:cNvPr>
          <p:cNvGrpSpPr/>
          <p:nvPr/>
        </p:nvGrpSpPr>
        <p:grpSpPr>
          <a:xfrm>
            <a:off x="1357074" y="1459048"/>
            <a:ext cx="5853291" cy="4198951"/>
            <a:chOff x="1793889" y="1633774"/>
            <a:chExt cx="5853291" cy="4198951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A18EE5E8-A222-4A40-FFF8-ED57FFFBE042}"/>
                </a:ext>
              </a:extLst>
            </p:cNvPr>
            <p:cNvGrpSpPr/>
            <p:nvPr/>
          </p:nvGrpSpPr>
          <p:grpSpPr>
            <a:xfrm>
              <a:off x="1793889" y="1633774"/>
              <a:ext cx="1046001" cy="3571683"/>
              <a:chOff x="1758721" y="1897081"/>
              <a:chExt cx="1046001" cy="3571683"/>
            </a:xfrm>
          </p:grpSpPr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B2B060AA-59B4-0E59-EDD7-D157B426BE15}"/>
                  </a:ext>
                </a:extLst>
              </p:cNvPr>
              <p:cNvSpPr txBox="1"/>
              <p:nvPr/>
            </p:nvSpPr>
            <p:spPr>
              <a:xfrm>
                <a:off x="2387620" y="4994871"/>
                <a:ext cx="4171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0.0</a:t>
                </a:r>
                <a:endParaRPr kumimoji="1" lang="ja-JP" altLang="en-US" sz="1600">
                  <a:latin typeface="Arial Narrow" panose="020B0604020202020204" pitchFamily="34" charset="0"/>
                  <a:cs typeface="Arial Narrow" panose="020B0604020202020204" pitchFamily="34" charset="0"/>
                </a:endParaRPr>
              </a:p>
            </p:txBody>
          </p:sp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71D661E6-B147-9E99-D0C7-3D19531DD70B}"/>
                  </a:ext>
                </a:extLst>
              </p:cNvPr>
              <p:cNvSpPr txBox="1"/>
              <p:nvPr/>
            </p:nvSpPr>
            <p:spPr>
              <a:xfrm>
                <a:off x="2387620" y="4073340"/>
                <a:ext cx="4171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0.5</a:t>
                </a:r>
                <a:endParaRPr kumimoji="1" lang="ja-JP" altLang="en-US" sz="1600">
                  <a:latin typeface="Arial Narrow" panose="020B0604020202020204" pitchFamily="34" charset="0"/>
                  <a:cs typeface="Arial Narrow" panose="020B0604020202020204" pitchFamily="34" charset="0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7C3726EF-42DC-C1C4-9420-AA11E8D1A2D7}"/>
                  </a:ext>
                </a:extLst>
              </p:cNvPr>
              <p:cNvSpPr txBox="1"/>
              <p:nvPr/>
            </p:nvSpPr>
            <p:spPr>
              <a:xfrm>
                <a:off x="2378946" y="3141662"/>
                <a:ext cx="4171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1.0</a:t>
                </a:r>
                <a:endParaRPr kumimoji="1" lang="ja-JP" altLang="en-US" sz="1600">
                  <a:latin typeface="Arial Narrow" panose="020B0604020202020204" pitchFamily="34" charset="0"/>
                  <a:cs typeface="Arial Narrow" panose="020B0604020202020204" pitchFamily="34" charset="0"/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65D2CB16-5DDA-C3E7-BE5B-3218D0BC5616}"/>
                  </a:ext>
                </a:extLst>
              </p:cNvPr>
              <p:cNvSpPr txBox="1"/>
              <p:nvPr/>
            </p:nvSpPr>
            <p:spPr>
              <a:xfrm rot="16200000">
                <a:off x="265267" y="3390535"/>
                <a:ext cx="357168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Age-adjusted Tr aberration frequency</a:t>
                </a:r>
              </a:p>
              <a:p>
                <a:pPr algn="ctr"/>
                <a:r>
                  <a:rPr kumimoji="1" lang="en-US" altLang="ja-JP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/100 CE</a:t>
                </a:r>
                <a:endParaRPr kumimoji="1" lang="ja-JP" alt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51804B9-8C59-E2EC-729F-7BBCF40646A5}"/>
                  </a:ext>
                </a:extLst>
              </p:cNvPr>
              <p:cNvSpPr txBox="1"/>
              <p:nvPr/>
            </p:nvSpPr>
            <p:spPr>
              <a:xfrm>
                <a:off x="2378946" y="2199275"/>
                <a:ext cx="4171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latin typeface="Arial Narrow" panose="020B0604020202020204" pitchFamily="34" charset="0"/>
                    <a:cs typeface="Arial Narrow" panose="020B0604020202020204" pitchFamily="34" charset="0"/>
                  </a:rPr>
                  <a:t>1.5</a:t>
                </a:r>
                <a:endParaRPr kumimoji="1" lang="ja-JP" altLang="en-US" sz="1600">
                  <a:latin typeface="Arial Narrow" panose="020B0604020202020204" pitchFamily="34" charset="0"/>
                  <a:cs typeface="Arial Narrow" panose="020B0604020202020204" pitchFamily="34" charset="0"/>
                </a:endParaRPr>
              </a:p>
            </p:txBody>
          </p:sp>
        </p:grp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6E9E0638-80B3-E122-03F1-6CDD8640C8A3}"/>
                </a:ext>
              </a:extLst>
            </p:cNvPr>
            <p:cNvSpPr txBox="1"/>
            <p:nvPr/>
          </p:nvSpPr>
          <p:spPr>
            <a:xfrm>
              <a:off x="3769308" y="5463393"/>
              <a:ext cx="2899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rial" panose="020B0604020202020204" pitchFamily="34" charset="0"/>
                  <a:cs typeface="Arial" panose="020B0604020202020204" pitchFamily="34" charset="0"/>
                </a:rPr>
                <a:t>History of  CT examination</a:t>
              </a:r>
              <a:endParaRPr kumimoji="1" lang="ja-JP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74ED809-EE30-5854-5801-1A85CF5DE4A8}"/>
                </a:ext>
              </a:extLst>
            </p:cNvPr>
            <p:cNvSpPr txBox="1"/>
            <p:nvPr/>
          </p:nvSpPr>
          <p:spPr>
            <a:xfrm>
              <a:off x="3846602" y="503956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rial" panose="020B0604020202020204" pitchFamily="34" charset="0"/>
                  <a:cs typeface="Arial" panose="020B0604020202020204" pitchFamily="34" charset="0"/>
                </a:rPr>
                <a:t>(-)</a:t>
              </a:r>
              <a:endParaRPr kumimoji="1" lang="ja-JP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6995E427-E440-78CC-5E92-7874B0F7340B}"/>
                </a:ext>
              </a:extLst>
            </p:cNvPr>
            <p:cNvSpPr txBox="1"/>
            <p:nvPr/>
          </p:nvSpPr>
          <p:spPr>
            <a:xfrm>
              <a:off x="6128057" y="5039560"/>
              <a:ext cx="473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rial" panose="020B0604020202020204" pitchFamily="34" charset="0"/>
                  <a:cs typeface="Arial" panose="020B0604020202020204" pitchFamily="34" charset="0"/>
                </a:rPr>
                <a:t>(+)</a:t>
              </a:r>
              <a:endParaRPr kumimoji="1" lang="ja-JP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図 18" descr="分布 : Age_adjusted_Tr_frequency と CTC">
              <a:extLst>
                <a:ext uri="{FF2B5EF4-FFF2-40B4-BE49-F238E27FC236}">
                  <a16:creationId xmlns:a16="http://schemas.microsoft.com/office/drawing/2014/main" id="{0FD84F5C-56E2-68F1-59DE-ED5ED332D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53" t="5642" r="956" b="9021"/>
            <a:stretch/>
          </p:blipFill>
          <p:spPr bwMode="auto">
            <a:xfrm>
              <a:off x="2738987" y="1633774"/>
              <a:ext cx="4908193" cy="34561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66B46790-A414-C69F-75DE-5CE4FEDCB43C}"/>
                </a:ext>
              </a:extLst>
            </p:cNvPr>
            <p:cNvGrpSpPr/>
            <p:nvPr/>
          </p:nvGrpSpPr>
          <p:grpSpPr>
            <a:xfrm>
              <a:off x="4013558" y="2098929"/>
              <a:ext cx="2351102" cy="161031"/>
              <a:chOff x="2343528" y="307777"/>
              <a:chExt cx="1175803" cy="103382"/>
            </a:xfrm>
          </p:grpSpPr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1BFCA55D-8456-23AA-D382-87C4261633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3528" y="307777"/>
                <a:ext cx="0" cy="1033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0560BD03-350D-AF5C-E6A8-8D9FB83AF758}"/>
                  </a:ext>
                </a:extLst>
              </p:cNvPr>
              <p:cNvCxnSpPr/>
              <p:nvPr/>
            </p:nvCxnSpPr>
            <p:spPr>
              <a:xfrm>
                <a:off x="2343528" y="307777"/>
                <a:ext cx="11747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線コネクタ 23">
                <a:extLst>
                  <a:ext uri="{FF2B5EF4-FFF2-40B4-BE49-F238E27FC236}">
                    <a16:creationId xmlns:a16="http://schemas.microsoft.com/office/drawing/2014/main" id="{BEADF309-E055-69A5-0F69-D05F3BB045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9331" y="307777"/>
                <a:ext cx="0" cy="1033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6F4725E-D05A-A8D8-4D74-4C172968EAB9}"/>
                </a:ext>
              </a:extLst>
            </p:cNvPr>
            <p:cNvSpPr txBox="1"/>
            <p:nvPr/>
          </p:nvSpPr>
          <p:spPr>
            <a:xfrm>
              <a:off x="4650838" y="1800184"/>
              <a:ext cx="934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-US" altLang="ja-JP" sz="1400">
                  <a:latin typeface="Arial" panose="020B0604020202020204" pitchFamily="34" charset="0"/>
                  <a:cs typeface="Arial" panose="020B0604020202020204" pitchFamily="34" charset="0"/>
                </a:rPr>
                <a:t>= 0.005</a:t>
              </a:r>
              <a:endParaRPr kumimoji="1" lang="ja-JP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4399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</Words>
  <Application>Microsoft Macintosh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Arial Narrow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坂井 晃</dc:creator>
  <cp:lastModifiedBy>坂井 晃</cp:lastModifiedBy>
  <cp:revision>2</cp:revision>
  <dcterms:created xsi:type="dcterms:W3CDTF">2023-04-05T09:55:43Z</dcterms:created>
  <dcterms:modified xsi:type="dcterms:W3CDTF">2023-04-08T05:35:24Z</dcterms:modified>
</cp:coreProperties>
</file>