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1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55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48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40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44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51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88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17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6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03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52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F2D8C-7CE4-4593-A851-CEF3F5242FF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677BA-8058-4C0F-9268-9908BE7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42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600" y="1593712"/>
            <a:ext cx="5253581" cy="3435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865662" y="6176236"/>
            <a:ext cx="6984275" cy="376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119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908" y="159746"/>
            <a:ext cx="4419983" cy="63099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65662" y="6176236"/>
            <a:ext cx="698427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2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049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44" y="1609186"/>
            <a:ext cx="10516511" cy="36396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35628" y="5496967"/>
            <a:ext cx="698427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3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362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12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Vijay K Tiwari</dc:creator>
  <cp:lastModifiedBy>Vijay Tiwari</cp:lastModifiedBy>
  <cp:revision>2</cp:revision>
  <dcterms:created xsi:type="dcterms:W3CDTF">2023-04-05T16:32:01Z</dcterms:created>
  <dcterms:modified xsi:type="dcterms:W3CDTF">2023-04-06T00:00:45Z</dcterms:modified>
</cp:coreProperties>
</file>