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62" r:id="rId3"/>
    <p:sldId id="257" r:id="rId4"/>
    <p:sldId id="258" r:id="rId5"/>
    <p:sldId id="259" r:id="rId6"/>
    <p:sldId id="267" r:id="rId7"/>
  </p:sldIdLst>
  <p:sldSz cx="6858000" cy="12192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pabarna.bhattacharya@gmail.com" initials="d" lastIdx="14" clrIdx="0">
    <p:extLst>
      <p:ext uri="{19B8F6BF-5375-455C-9EA6-DF929625EA0E}">
        <p15:presenceInfo xmlns:p15="http://schemas.microsoft.com/office/powerpoint/2012/main" userId="22439aec5c64c4bb" providerId="Windows Live"/>
      </p:ext>
    </p:extLst>
  </p:cmAuthor>
  <p:cmAuthor id="2" name="Huuhtanen, Jani J" initials="HJJ" lastIdx="2" clrIdx="1">
    <p:extLst>
      <p:ext uri="{19B8F6BF-5375-455C-9EA6-DF929625EA0E}">
        <p15:presenceInfo xmlns:p15="http://schemas.microsoft.com/office/powerpoint/2012/main" userId="S::janihuuh@ad.helsinki.fi::51746649-1aff-43cf-81a9-f3041dbff8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  <a:srgbClr val="8ED3C7"/>
    <a:srgbClr val="E4C265"/>
    <a:srgbClr val="E792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Dark Style 2 –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–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03447BB-5D67-496B-8E87-E561075AD55C}" styleName="Dark Style 1 –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–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59"/>
    <p:restoredTop sz="94674"/>
  </p:normalViewPr>
  <p:slideViewPr>
    <p:cSldViewPr snapToGrid="0" snapToObjects="1">
      <p:cViewPr>
        <p:scale>
          <a:sx n="248" d="100"/>
          <a:sy n="24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920BB-F7F0-054D-A6F8-EBA4AAD92C2E}" type="datetimeFigureOut">
              <a:rPr lang="en-GB" smtClean="0"/>
              <a:t>05/04/2023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99283-C176-9142-A408-4C790B2CD5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613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99283-C176-9142-A408-4C790B2CD5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005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99283-C176-9142-A408-4C790B2CD5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943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99283-C176-9142-A408-4C790B2CD5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05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99283-C176-9142-A408-4C790B2CD5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68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5947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455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513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7100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175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4267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168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1727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487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008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129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C0F60-9483-4A46-A7DC-C86EDACC7DA8}" type="datetimeFigureOut">
              <a:rPr lang="fi-FI" smtClean="0"/>
              <a:t>5.4.2023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3670D-CC19-3840-AD8B-C9786678793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197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0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5" Type="http://schemas.openxmlformats.org/officeDocument/2006/relationships/image" Target="../media/image2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Relationship Id="rId14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10" Type="http://schemas.openxmlformats.org/officeDocument/2006/relationships/image" Target="../media/image31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9DFB53-44DB-9316-BC9A-662B29B5B743}"/>
              </a:ext>
            </a:extLst>
          </p:cNvPr>
          <p:cNvSpPr txBox="1"/>
          <p:nvPr/>
        </p:nvSpPr>
        <p:spPr>
          <a:xfrm>
            <a:off x="0" y="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 1a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D967AF-0430-F08B-A56C-CB2C592D3425}"/>
              </a:ext>
            </a:extLst>
          </p:cNvPr>
          <p:cNvSpPr txBox="1"/>
          <p:nvPr/>
        </p:nvSpPr>
        <p:spPr>
          <a:xfrm>
            <a:off x="0" y="4440219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447F2D-C8F4-269C-84A9-4C68286CB6DB}"/>
              </a:ext>
            </a:extLst>
          </p:cNvPr>
          <p:cNvSpPr txBox="1"/>
          <p:nvPr/>
        </p:nvSpPr>
        <p:spPr>
          <a:xfrm>
            <a:off x="0" y="8549376"/>
            <a:ext cx="86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1c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84BDC9-D254-6FC5-7884-4A45A848E139}"/>
              </a:ext>
            </a:extLst>
          </p:cNvPr>
          <p:cNvSpPr txBox="1"/>
          <p:nvPr/>
        </p:nvSpPr>
        <p:spPr>
          <a:xfrm>
            <a:off x="3297645" y="8549376"/>
            <a:ext cx="86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1d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364729-CD7A-3ADE-97DC-AED033E43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9" y="4809551"/>
            <a:ext cx="6858000" cy="3429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BFFDB36-9C7D-D9DB-A443-55CF2AC8520A}"/>
              </a:ext>
            </a:extLst>
          </p:cNvPr>
          <p:cNvGrpSpPr/>
          <p:nvPr/>
        </p:nvGrpSpPr>
        <p:grpSpPr>
          <a:xfrm>
            <a:off x="213366" y="401583"/>
            <a:ext cx="6431267" cy="3585138"/>
            <a:chOff x="213366" y="401583"/>
            <a:chExt cx="6431267" cy="35851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5BFF2C8-EB04-3522-E8EE-2B410A05F0B5}"/>
                </a:ext>
              </a:extLst>
            </p:cNvPr>
            <p:cNvSpPr txBox="1"/>
            <p:nvPr/>
          </p:nvSpPr>
          <p:spPr>
            <a:xfrm>
              <a:off x="1621678" y="411415"/>
              <a:ext cx="1146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PT1-JIA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798611-BEA5-C279-A683-EA6DDCAE5AEA}"/>
                </a:ext>
              </a:extLst>
            </p:cNvPr>
            <p:cNvSpPr txBox="1"/>
            <p:nvPr/>
          </p:nvSpPr>
          <p:spPr>
            <a:xfrm>
              <a:off x="2986280" y="401583"/>
              <a:ext cx="1146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PT2-SP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48EA99-DC52-37F9-6E66-508FFB8AE97B}"/>
                </a:ext>
              </a:extLst>
            </p:cNvPr>
            <p:cNvSpPr txBox="1"/>
            <p:nvPr/>
          </p:nvSpPr>
          <p:spPr>
            <a:xfrm>
              <a:off x="4815456" y="411415"/>
              <a:ext cx="1146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PT3-SN</a:t>
              </a:r>
            </a:p>
          </p:txBody>
        </p:sp>
        <p:pic>
          <p:nvPicPr>
            <p:cNvPr id="10" name="Picture 9" descr="Timeline&#10;&#10;Description automatically generated with medium confidence">
              <a:extLst>
                <a:ext uri="{FF2B5EF4-FFF2-40B4-BE49-F238E27FC236}">
                  <a16:creationId xmlns:a16="http://schemas.microsoft.com/office/drawing/2014/main" id="{E148FC81-63E5-8C24-96A3-D1F9CA5AF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943"/>
            <a:stretch/>
          </p:blipFill>
          <p:spPr>
            <a:xfrm>
              <a:off x="213366" y="680157"/>
              <a:ext cx="6431267" cy="3306564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BB853387-C9C4-4911-9D24-BA5E2A4DD6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876"/>
          <a:stretch/>
        </p:blipFill>
        <p:spPr>
          <a:xfrm>
            <a:off x="3521824" y="8907918"/>
            <a:ext cx="3250723" cy="26039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0507340-F594-A41F-1040-47D9F37BAD5D}"/>
              </a:ext>
            </a:extLst>
          </p:cNvPr>
          <p:cNvGrpSpPr/>
          <p:nvPr/>
        </p:nvGrpSpPr>
        <p:grpSpPr>
          <a:xfrm>
            <a:off x="89423" y="9061381"/>
            <a:ext cx="2951585" cy="2455011"/>
            <a:chOff x="3641450" y="104280"/>
            <a:chExt cx="2951585" cy="245501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1F9B47F-717D-62E0-BBEF-BF80F06A0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1450" y="104280"/>
              <a:ext cx="2946013" cy="245501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710116-9745-AA8C-437B-C0D04DFD979C}"/>
                </a:ext>
              </a:extLst>
            </p:cNvPr>
            <p:cNvSpPr txBox="1"/>
            <p:nvPr/>
          </p:nvSpPr>
          <p:spPr>
            <a:xfrm>
              <a:off x="4080284" y="639471"/>
              <a:ext cx="532179" cy="123111"/>
            </a:xfrm>
            <a:prstGeom prst="rect">
              <a:avLst/>
            </a:prstGeom>
            <a:solidFill>
              <a:srgbClr val="FF9300">
                <a:alpha val="67000"/>
              </a:srgb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b="1" i="1" dirty="0">
                  <a:solidFill>
                    <a:schemeClr val="bg1"/>
                  </a:solidFill>
                </a:rPr>
                <a:t>CD4+ T cells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EAED1C-8A19-5AEE-4457-8D3562A0D6EC}"/>
                </a:ext>
              </a:extLst>
            </p:cNvPr>
            <p:cNvSpPr txBox="1"/>
            <p:nvPr/>
          </p:nvSpPr>
          <p:spPr>
            <a:xfrm>
              <a:off x="4783149" y="1111262"/>
              <a:ext cx="532179" cy="123111"/>
            </a:xfrm>
            <a:prstGeom prst="rect">
              <a:avLst/>
            </a:prstGeom>
            <a:solidFill>
              <a:srgbClr val="FF0000">
                <a:alpha val="67000"/>
              </a:srgb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b="1" i="1" dirty="0">
                  <a:solidFill>
                    <a:schemeClr val="bg1"/>
                  </a:solidFill>
                </a:rPr>
                <a:t>CD8+ T cells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E8E8D93-C72F-9DA5-6D8B-7694557F85BF}"/>
                </a:ext>
              </a:extLst>
            </p:cNvPr>
            <p:cNvSpPr txBox="1"/>
            <p:nvPr/>
          </p:nvSpPr>
          <p:spPr>
            <a:xfrm>
              <a:off x="5323456" y="528453"/>
              <a:ext cx="386231" cy="123111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67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b="1" i="1" dirty="0">
                  <a:solidFill>
                    <a:schemeClr val="bg1"/>
                  </a:solidFill>
                </a:rPr>
                <a:t>NK cells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3D8452-58AE-E89F-6E6E-21B5F31A4493}"/>
                </a:ext>
              </a:extLst>
            </p:cNvPr>
            <p:cNvSpPr txBox="1"/>
            <p:nvPr/>
          </p:nvSpPr>
          <p:spPr>
            <a:xfrm>
              <a:off x="6017725" y="587436"/>
              <a:ext cx="575310" cy="123111"/>
            </a:xfrm>
            <a:prstGeom prst="rect">
              <a:avLst/>
            </a:prstGeom>
            <a:solidFill>
              <a:srgbClr val="719717">
                <a:alpha val="73158"/>
              </a:srgb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b="1" i="1" dirty="0">
                  <a:solidFill>
                    <a:schemeClr val="bg1"/>
                  </a:solidFill>
                </a:rPr>
                <a:t>Monocytes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6134C5-D1C2-93AE-245E-322B064F726A}"/>
                </a:ext>
              </a:extLst>
            </p:cNvPr>
            <p:cNvSpPr txBox="1"/>
            <p:nvPr/>
          </p:nvSpPr>
          <p:spPr>
            <a:xfrm>
              <a:off x="5141762" y="2062516"/>
              <a:ext cx="216302" cy="123111"/>
            </a:xfrm>
            <a:prstGeom prst="rect">
              <a:avLst/>
            </a:prstGeom>
            <a:solidFill>
              <a:schemeClr val="accent1">
                <a:alpha val="67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b="1" i="1" dirty="0">
                  <a:solidFill>
                    <a:schemeClr val="bg1"/>
                  </a:solidFill>
                </a:rPr>
                <a:t>DC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92FBD8-F954-67D5-9D95-5FC649002FB4}"/>
                </a:ext>
              </a:extLst>
            </p:cNvPr>
            <p:cNvSpPr txBox="1"/>
            <p:nvPr/>
          </p:nvSpPr>
          <p:spPr>
            <a:xfrm>
              <a:off x="4322116" y="1871546"/>
              <a:ext cx="532179" cy="123111"/>
            </a:xfrm>
            <a:prstGeom prst="rect">
              <a:avLst/>
            </a:prstGeom>
            <a:solidFill>
              <a:srgbClr val="35EC35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b="1" i="1" dirty="0">
                  <a:solidFill>
                    <a:schemeClr val="bg1"/>
                  </a:solidFill>
                </a:rPr>
                <a:t>B cells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0594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712D2D-6C02-92AA-BC61-B55B3BF6BFBC}"/>
              </a:ext>
            </a:extLst>
          </p:cNvPr>
          <p:cNvSpPr txBox="1"/>
          <p:nvPr/>
        </p:nvSpPr>
        <p:spPr>
          <a:xfrm>
            <a:off x="0" y="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 2a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FD6626-9D54-0B40-AF3D-8606C33F52F0}"/>
              </a:ext>
            </a:extLst>
          </p:cNvPr>
          <p:cNvSpPr txBox="1"/>
          <p:nvPr/>
        </p:nvSpPr>
        <p:spPr>
          <a:xfrm>
            <a:off x="-63067" y="2727373"/>
            <a:ext cx="46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545CF0-73CB-5918-4536-25E16D1E4DF6}"/>
              </a:ext>
            </a:extLst>
          </p:cNvPr>
          <p:cNvSpPr txBox="1"/>
          <p:nvPr/>
        </p:nvSpPr>
        <p:spPr>
          <a:xfrm>
            <a:off x="0" y="7061322"/>
            <a:ext cx="46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F42681-71E4-5C1D-A3A3-12ADD6E5FD01}"/>
              </a:ext>
            </a:extLst>
          </p:cNvPr>
          <p:cNvSpPr txBox="1"/>
          <p:nvPr/>
        </p:nvSpPr>
        <p:spPr>
          <a:xfrm>
            <a:off x="2610664" y="7061322"/>
            <a:ext cx="46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EB691-44E8-0CDF-BC21-21F99FDE6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067" y="369332"/>
            <a:ext cx="6858000" cy="2743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CA7022-4E7C-99C7-110A-2EF6D7493F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22"/>
          <a:stretch/>
        </p:blipFill>
        <p:spPr>
          <a:xfrm>
            <a:off x="311117" y="7430654"/>
            <a:ext cx="1248281" cy="19322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E31622D-B63A-E625-CC7D-C6A0892E8B0B}"/>
              </a:ext>
            </a:extLst>
          </p:cNvPr>
          <p:cNvGrpSpPr/>
          <p:nvPr/>
        </p:nvGrpSpPr>
        <p:grpSpPr>
          <a:xfrm>
            <a:off x="1593224" y="7370773"/>
            <a:ext cx="758071" cy="454351"/>
            <a:chOff x="5986105" y="10332151"/>
            <a:chExt cx="758071" cy="45435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2FF5865-B66E-4D2C-EFF8-19B655477C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8952" t="348" r="29902" b="91621"/>
            <a:stretch/>
          </p:blipFill>
          <p:spPr>
            <a:xfrm>
              <a:off x="5986105" y="10332151"/>
              <a:ext cx="758071" cy="21751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4D99E05-7BA0-B780-5C65-6D8CA486F7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9430" t="-366" r="10093" b="91621"/>
            <a:stretch/>
          </p:blipFill>
          <p:spPr>
            <a:xfrm>
              <a:off x="5986105" y="10549665"/>
              <a:ext cx="734105" cy="23683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B059D39-6895-16D1-1A88-7FD1D93BF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08" y="3402098"/>
            <a:ext cx="6858000" cy="3429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41822C2-FCD1-5D39-17DA-D17141EABE73}"/>
              </a:ext>
            </a:extLst>
          </p:cNvPr>
          <p:cNvGrpSpPr/>
          <p:nvPr/>
        </p:nvGrpSpPr>
        <p:grpSpPr>
          <a:xfrm>
            <a:off x="2849997" y="7370773"/>
            <a:ext cx="3894179" cy="1992160"/>
            <a:chOff x="2849997" y="7370773"/>
            <a:chExt cx="3894179" cy="199216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835279E-E5A5-5FB3-82DC-0C0E266686A2}"/>
                </a:ext>
              </a:extLst>
            </p:cNvPr>
            <p:cNvGrpSpPr/>
            <p:nvPr/>
          </p:nvGrpSpPr>
          <p:grpSpPr>
            <a:xfrm>
              <a:off x="5986105" y="7716367"/>
              <a:ext cx="758071" cy="454351"/>
              <a:chOff x="5986105" y="10332151"/>
              <a:chExt cx="758071" cy="454351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C6415E94-9F24-923E-0120-7A1036A4E9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48952" t="348" r="29902" b="91621"/>
              <a:stretch/>
            </p:blipFill>
            <p:spPr>
              <a:xfrm>
                <a:off x="5986105" y="10332151"/>
                <a:ext cx="758071" cy="21751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95EDD2DA-0E4D-690F-992C-435756D224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9430" t="-366" r="10093" b="91621"/>
              <a:stretch/>
            </p:blipFill>
            <p:spPr>
              <a:xfrm>
                <a:off x="5986105" y="10549665"/>
                <a:ext cx="734105" cy="236837"/>
              </a:xfrm>
              <a:prstGeom prst="rect">
                <a:avLst/>
              </a:prstGeom>
            </p:spPr>
          </p:pic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526B936-C84E-E140-693C-FFE9ADA1C8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9547" b="4896"/>
            <a:stretch/>
          </p:blipFill>
          <p:spPr>
            <a:xfrm>
              <a:off x="2849997" y="7624618"/>
              <a:ext cx="3047627" cy="173831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183A9E2-4FC6-E64D-C75F-193384CFD966}"/>
                </a:ext>
              </a:extLst>
            </p:cNvPr>
            <p:cNvSpPr txBox="1"/>
            <p:nvPr/>
          </p:nvSpPr>
          <p:spPr>
            <a:xfrm>
              <a:off x="3148898" y="7370773"/>
              <a:ext cx="836594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/>
                <a:t>PT1-JIA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58574C-69A5-27B5-4700-837D1B601FB3}"/>
                </a:ext>
              </a:extLst>
            </p:cNvPr>
            <p:cNvSpPr txBox="1"/>
            <p:nvPr/>
          </p:nvSpPr>
          <p:spPr>
            <a:xfrm>
              <a:off x="4160748" y="7370773"/>
              <a:ext cx="836595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/>
                <a:t>PT2-SP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36CA2B4-C1D4-6470-83ED-04D81B80CD16}"/>
                </a:ext>
              </a:extLst>
            </p:cNvPr>
            <p:cNvSpPr txBox="1"/>
            <p:nvPr/>
          </p:nvSpPr>
          <p:spPr>
            <a:xfrm>
              <a:off x="5149510" y="7371696"/>
              <a:ext cx="836595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800" dirty="0"/>
                <a:t>PT3-SN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5155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FB1A77D6-2C2B-BC54-5660-2E54420C0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953" r="10713"/>
          <a:stretch/>
        </p:blipFill>
        <p:spPr>
          <a:xfrm>
            <a:off x="3354123" y="10249401"/>
            <a:ext cx="3380302" cy="189473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8103BB93-70F2-F09C-9D49-B3600455EA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500" b="52235"/>
          <a:stretch/>
        </p:blipFill>
        <p:spPr>
          <a:xfrm>
            <a:off x="-34268" y="10249401"/>
            <a:ext cx="3388391" cy="180832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42E19F-9A9D-35BB-815B-0AE8396DB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11" y="7542323"/>
            <a:ext cx="3472995" cy="2083798"/>
          </a:xfrm>
          <a:prstGeom prst="rect">
            <a:avLst/>
          </a:prstGeom>
        </p:spPr>
      </p:pic>
      <p:pic>
        <p:nvPicPr>
          <p:cNvPr id="15" name="Picture 14" descr="Diagram, engineering drawing&#10;&#10;Description automatically generated">
            <a:extLst>
              <a:ext uri="{FF2B5EF4-FFF2-40B4-BE49-F238E27FC236}">
                <a16:creationId xmlns:a16="http://schemas.microsoft.com/office/drawing/2014/main" id="{408EF64D-67D2-3FC3-93FE-EF3A0CB17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5408" y="7629127"/>
            <a:ext cx="2590766" cy="20688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F0852A-CF63-521F-8414-40EE56F5CBA1}"/>
              </a:ext>
            </a:extLst>
          </p:cNvPr>
          <p:cNvSpPr txBox="1"/>
          <p:nvPr/>
        </p:nvSpPr>
        <p:spPr>
          <a:xfrm>
            <a:off x="0" y="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18844B-0D12-EC46-B218-1C7C44D05E23}"/>
              </a:ext>
            </a:extLst>
          </p:cNvPr>
          <p:cNvSpPr txBox="1"/>
          <p:nvPr/>
        </p:nvSpPr>
        <p:spPr>
          <a:xfrm>
            <a:off x="0" y="429617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DA5A7-10EB-22A6-77BD-3B106BC4A2FE}"/>
              </a:ext>
            </a:extLst>
          </p:cNvPr>
          <p:cNvSpPr txBox="1"/>
          <p:nvPr/>
        </p:nvSpPr>
        <p:spPr>
          <a:xfrm>
            <a:off x="3472184" y="429617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830289-AE68-6DC8-8C4B-13F5660208E7}"/>
              </a:ext>
            </a:extLst>
          </p:cNvPr>
          <p:cNvSpPr txBox="1"/>
          <p:nvPr/>
        </p:nvSpPr>
        <p:spPr>
          <a:xfrm>
            <a:off x="-47768" y="2733133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F34555-4F54-BF06-3159-E700F43D661D}"/>
              </a:ext>
            </a:extLst>
          </p:cNvPr>
          <p:cNvSpPr txBox="1"/>
          <p:nvPr/>
        </p:nvSpPr>
        <p:spPr>
          <a:xfrm>
            <a:off x="-89510" y="4850032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1C8A32-B829-65D1-FED6-EA8519BB57B9}"/>
              </a:ext>
            </a:extLst>
          </p:cNvPr>
          <p:cNvSpPr txBox="1"/>
          <p:nvPr/>
        </p:nvSpPr>
        <p:spPr>
          <a:xfrm>
            <a:off x="4643107" y="4850032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EB806C-D34D-BC86-4E5A-E441FC44660F}"/>
              </a:ext>
            </a:extLst>
          </p:cNvPr>
          <p:cNvSpPr txBox="1"/>
          <p:nvPr/>
        </p:nvSpPr>
        <p:spPr>
          <a:xfrm>
            <a:off x="7013" y="7396610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BCDC08-0869-4ADB-6F67-0581D5302DF1}"/>
              </a:ext>
            </a:extLst>
          </p:cNvPr>
          <p:cNvSpPr txBox="1"/>
          <p:nvPr/>
        </p:nvSpPr>
        <p:spPr>
          <a:xfrm>
            <a:off x="-34268" y="9801476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362B943-57F3-9F7B-8CCE-ACEDEB39C72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311" t="49191" r="-1175" b="40565"/>
          <a:stretch/>
        </p:blipFill>
        <p:spPr>
          <a:xfrm>
            <a:off x="460327" y="9814937"/>
            <a:ext cx="661356" cy="438874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BBD328A5-477D-8C52-4206-1D01CC6D0358}"/>
              </a:ext>
            </a:extLst>
          </p:cNvPr>
          <p:cNvSpPr/>
          <p:nvPr/>
        </p:nvSpPr>
        <p:spPr>
          <a:xfrm>
            <a:off x="1748602" y="11181374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7273C53-9B7F-FC62-9D57-C73A9F37337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61" t="14430" b="5671"/>
          <a:stretch/>
        </p:blipFill>
        <p:spPr>
          <a:xfrm>
            <a:off x="3563582" y="951715"/>
            <a:ext cx="3294418" cy="1352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245DA5-0C7B-CA08-E95B-77E0F89598B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975"/>
          <a:stretch/>
        </p:blipFill>
        <p:spPr>
          <a:xfrm>
            <a:off x="28806" y="782589"/>
            <a:ext cx="3024049" cy="17393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252A1A9-58E3-0160-FB1D-431A5933F3F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9557" t="794" r="18358" b="87555"/>
          <a:stretch/>
        </p:blipFill>
        <p:spPr>
          <a:xfrm>
            <a:off x="4680078" y="654778"/>
            <a:ext cx="1776337" cy="24587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A691E2-18AF-5022-42B5-755264D0734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9557" t="794" r="18358" b="87555"/>
          <a:stretch/>
        </p:blipFill>
        <p:spPr>
          <a:xfrm>
            <a:off x="598014" y="542966"/>
            <a:ext cx="1776337" cy="245874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AD2A698E-AF10-649E-9BD3-4B03E2B0C55C}"/>
              </a:ext>
            </a:extLst>
          </p:cNvPr>
          <p:cNvGrpSpPr/>
          <p:nvPr/>
        </p:nvGrpSpPr>
        <p:grpSpPr>
          <a:xfrm>
            <a:off x="4788683" y="5219364"/>
            <a:ext cx="1945742" cy="2072567"/>
            <a:chOff x="4680014" y="262797"/>
            <a:chExt cx="1945742" cy="207256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D45B0BC-D7A8-2461-538A-D0CA3B25D9FC}"/>
                </a:ext>
              </a:extLst>
            </p:cNvPr>
            <p:cNvSpPr txBox="1"/>
            <p:nvPr/>
          </p:nvSpPr>
          <p:spPr>
            <a:xfrm>
              <a:off x="4680014" y="341176"/>
              <a:ext cx="430887" cy="4978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GB" sz="800" dirty="0"/>
                <a:t>Effector memory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F4751E-2ED1-8868-9255-21C2952E2043}"/>
                </a:ext>
              </a:extLst>
            </p:cNvPr>
            <p:cNvSpPr txBox="1"/>
            <p:nvPr/>
          </p:nvSpPr>
          <p:spPr>
            <a:xfrm>
              <a:off x="4741568" y="902751"/>
              <a:ext cx="307777" cy="4978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GB" sz="800" dirty="0"/>
                <a:t>T regs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5E4BE24-8956-6A15-311E-F7834E3FA9E0}"/>
                </a:ext>
              </a:extLst>
            </p:cNvPr>
            <p:cNvSpPr txBox="1"/>
            <p:nvPr/>
          </p:nvSpPr>
          <p:spPr>
            <a:xfrm>
              <a:off x="4741568" y="1759387"/>
              <a:ext cx="307777" cy="4978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GB" sz="800" dirty="0"/>
                <a:t>Tph/</a:t>
              </a:r>
              <a:r>
                <a:rPr lang="en-GB" sz="800" dirty="0" err="1"/>
                <a:t>Tfh</a:t>
              </a:r>
              <a:r>
                <a:rPr lang="en-GB" sz="800" dirty="0"/>
                <a:t> </a:t>
              </a: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452DF1D-FF1C-D050-0060-4E18817F0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967702" y="262797"/>
              <a:ext cx="1658054" cy="2072567"/>
            </a:xfrm>
            <a:prstGeom prst="rect">
              <a:avLst/>
            </a:prstGeom>
          </p:spPr>
        </p:pic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61B275B-8BF6-26DE-18B6-B10E60B0D5D6}"/>
              </a:ext>
            </a:extLst>
          </p:cNvPr>
          <p:cNvSpPr txBox="1"/>
          <p:nvPr/>
        </p:nvSpPr>
        <p:spPr>
          <a:xfrm>
            <a:off x="3744534" y="7526127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80F6D85-6E43-18C4-563B-EF8DD4D8163D}"/>
              </a:ext>
            </a:extLst>
          </p:cNvPr>
          <p:cNvSpPr/>
          <p:nvPr/>
        </p:nvSpPr>
        <p:spPr>
          <a:xfrm>
            <a:off x="42182" y="11181373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44311F6-FBFA-4CB6-423A-155DA3654DD1}"/>
              </a:ext>
            </a:extLst>
          </p:cNvPr>
          <p:cNvSpPr/>
          <p:nvPr/>
        </p:nvSpPr>
        <p:spPr>
          <a:xfrm>
            <a:off x="1748602" y="10218456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7ED327F9-37A7-592D-CC74-06A5BB0847A2}"/>
              </a:ext>
            </a:extLst>
          </p:cNvPr>
          <p:cNvSpPr/>
          <p:nvPr/>
        </p:nvSpPr>
        <p:spPr>
          <a:xfrm>
            <a:off x="42182" y="10218456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9106E40-5266-ABC7-2E95-97EB3C9D3A87}"/>
              </a:ext>
            </a:extLst>
          </p:cNvPr>
          <p:cNvSpPr/>
          <p:nvPr/>
        </p:nvSpPr>
        <p:spPr>
          <a:xfrm>
            <a:off x="3464290" y="11181453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53D369D-7200-BA66-00EE-C68DC0B54AB4}"/>
              </a:ext>
            </a:extLst>
          </p:cNvPr>
          <p:cNvSpPr/>
          <p:nvPr/>
        </p:nvSpPr>
        <p:spPr>
          <a:xfrm>
            <a:off x="3464290" y="10218457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3A82ADE-2F79-8AA1-FED8-F2D2BBECDED6}"/>
              </a:ext>
            </a:extLst>
          </p:cNvPr>
          <p:cNvSpPr/>
          <p:nvPr/>
        </p:nvSpPr>
        <p:spPr>
          <a:xfrm>
            <a:off x="5173739" y="10218456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AB89360-7499-5A13-688D-B65E2C8B3949}"/>
              </a:ext>
            </a:extLst>
          </p:cNvPr>
          <p:cNvSpPr/>
          <p:nvPr/>
        </p:nvSpPr>
        <p:spPr>
          <a:xfrm>
            <a:off x="5173739" y="11181373"/>
            <a:ext cx="1680398" cy="9351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2364D-7C05-94E1-4CDD-117F77EBE33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3859"/>
          <a:stretch/>
        </p:blipFill>
        <p:spPr>
          <a:xfrm>
            <a:off x="28807" y="3090286"/>
            <a:ext cx="1946376" cy="15593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3C02C3-9293-AA7F-0460-8CDDF18811E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3846"/>
          <a:stretch/>
        </p:blipFill>
        <p:spPr>
          <a:xfrm>
            <a:off x="2415512" y="2919571"/>
            <a:ext cx="2817669" cy="1806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253A86-1C8B-EEE4-2550-91297B12AE2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806" y="5076326"/>
            <a:ext cx="4137678" cy="206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8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6B187B-9F17-8FEA-CAEB-605A3909CB98}"/>
              </a:ext>
            </a:extLst>
          </p:cNvPr>
          <p:cNvSpPr txBox="1"/>
          <p:nvPr/>
        </p:nvSpPr>
        <p:spPr>
          <a:xfrm>
            <a:off x="12662" y="2606348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98D019-7B3D-6C92-83B5-F81163E75FDA}"/>
              </a:ext>
            </a:extLst>
          </p:cNvPr>
          <p:cNvSpPr txBox="1"/>
          <p:nvPr/>
        </p:nvSpPr>
        <p:spPr>
          <a:xfrm>
            <a:off x="12164" y="4897675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A328C-D178-AA8D-2C1D-7491441E1A48}"/>
              </a:ext>
            </a:extLst>
          </p:cNvPr>
          <p:cNvSpPr txBox="1"/>
          <p:nvPr/>
        </p:nvSpPr>
        <p:spPr>
          <a:xfrm>
            <a:off x="12164" y="7989902"/>
            <a:ext cx="29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</a:t>
            </a:r>
          </a:p>
        </p:txBody>
      </p:sp>
      <p:pic>
        <p:nvPicPr>
          <p:cNvPr id="18" name="Picture 17" descr="Map&#10;&#10;Description automatically generated">
            <a:extLst>
              <a:ext uri="{FF2B5EF4-FFF2-40B4-BE49-F238E27FC236}">
                <a16:creationId xmlns:a16="http://schemas.microsoft.com/office/drawing/2014/main" id="{A5AB03B0-A483-5382-8357-F3A3D0EAE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03" y="5453756"/>
            <a:ext cx="2665706" cy="2015640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AA689EC8-324B-DDED-E248-EC8C4ACE2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280" y="5624559"/>
            <a:ext cx="2521725" cy="18448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38BE492-6118-396D-76D7-FDFD0DBD7B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06" r="25796"/>
          <a:stretch/>
        </p:blipFill>
        <p:spPr>
          <a:xfrm>
            <a:off x="12164" y="8475666"/>
            <a:ext cx="1487510" cy="18080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6A95E-F880-97A2-2E2A-46191BC3B148}"/>
              </a:ext>
            </a:extLst>
          </p:cNvPr>
          <p:cNvSpPr txBox="1"/>
          <p:nvPr/>
        </p:nvSpPr>
        <p:spPr>
          <a:xfrm>
            <a:off x="-1" y="-3117"/>
            <a:ext cx="4576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 4a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D298B1-FACB-334A-7A54-508556319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89" y="2926741"/>
            <a:ext cx="2687520" cy="2015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F01867-10BD-A7E6-7007-C479EE29A6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907" r="36114"/>
          <a:stretch/>
        </p:blipFill>
        <p:spPr>
          <a:xfrm>
            <a:off x="2767109" y="2987358"/>
            <a:ext cx="2519108" cy="2015640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CFFB96A-8CF1-166E-F30D-D4904BC034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7574" y="4515339"/>
            <a:ext cx="964513" cy="35932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4148C64-6A69-1A05-BBE6-A4B71B944883}"/>
              </a:ext>
            </a:extLst>
          </p:cNvPr>
          <p:cNvGrpSpPr/>
          <p:nvPr/>
        </p:nvGrpSpPr>
        <p:grpSpPr>
          <a:xfrm>
            <a:off x="149427" y="684621"/>
            <a:ext cx="3919653" cy="1681176"/>
            <a:chOff x="149427" y="684621"/>
            <a:chExt cx="3919653" cy="168117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74A5D18-9015-311E-C747-9B39623A7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10713"/>
            <a:stretch/>
          </p:blipFill>
          <p:spPr>
            <a:xfrm>
              <a:off x="303316" y="684621"/>
              <a:ext cx="3765764" cy="168117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787B626-06F3-2970-F8AA-7521DBF85035}"/>
                </a:ext>
              </a:extLst>
            </p:cNvPr>
            <p:cNvSpPr txBox="1"/>
            <p:nvPr/>
          </p:nvSpPr>
          <p:spPr>
            <a:xfrm>
              <a:off x="149427" y="1164303"/>
              <a:ext cx="307777" cy="9212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800" dirty="0"/>
                <a:t>Proliferation score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8DF938-F67C-0E68-294E-BA17397DBBF4}"/>
              </a:ext>
            </a:extLst>
          </p:cNvPr>
          <p:cNvGrpSpPr/>
          <p:nvPr/>
        </p:nvGrpSpPr>
        <p:grpSpPr>
          <a:xfrm>
            <a:off x="2884263" y="8359234"/>
            <a:ext cx="3645253" cy="1808063"/>
            <a:chOff x="2526947" y="8475666"/>
            <a:chExt cx="3447538" cy="168241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2A4AC51-666A-F97E-3DA6-7431D3667F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0983" r="12866"/>
            <a:stretch/>
          </p:blipFill>
          <p:spPr>
            <a:xfrm>
              <a:off x="2680836" y="8475666"/>
              <a:ext cx="3293649" cy="168241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4A45CB-ED2E-2BDB-500E-C8B2E9829A27}"/>
                </a:ext>
              </a:extLst>
            </p:cNvPr>
            <p:cNvSpPr txBox="1"/>
            <p:nvPr/>
          </p:nvSpPr>
          <p:spPr>
            <a:xfrm>
              <a:off x="2526947" y="8804622"/>
              <a:ext cx="307777" cy="9212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800" dirty="0"/>
                <a:t>Proliferation score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298052-C400-2353-76B4-5A8973602B22}"/>
              </a:ext>
            </a:extLst>
          </p:cNvPr>
          <p:cNvGrpSpPr/>
          <p:nvPr/>
        </p:nvGrpSpPr>
        <p:grpSpPr>
          <a:xfrm>
            <a:off x="1423349" y="8475666"/>
            <a:ext cx="1087169" cy="481774"/>
            <a:chOff x="1495509" y="10856573"/>
            <a:chExt cx="1087169" cy="48177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04B7F87-E3BF-B3BE-1E2A-3C0F02DD1A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87563" t="44016" r="9144" b="41061"/>
            <a:stretch/>
          </p:blipFill>
          <p:spPr>
            <a:xfrm>
              <a:off x="1495509" y="10892324"/>
              <a:ext cx="196829" cy="44602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784CF5-DDCD-38B3-2DE3-E55DBD1D7737}"/>
                </a:ext>
              </a:extLst>
            </p:cNvPr>
            <p:cNvSpPr txBox="1"/>
            <p:nvPr/>
          </p:nvSpPr>
          <p:spPr>
            <a:xfrm rot="5400000">
              <a:off x="1900672" y="10549825"/>
              <a:ext cx="307777" cy="9212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800" dirty="0"/>
                <a:t>Peripheral Blood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C4D16D-1C2F-524C-DC36-881BE5638CE9}"/>
                </a:ext>
              </a:extLst>
            </p:cNvPr>
            <p:cNvSpPr txBox="1"/>
            <p:nvPr/>
          </p:nvSpPr>
          <p:spPr>
            <a:xfrm rot="5400000">
              <a:off x="1968153" y="10723822"/>
              <a:ext cx="307777" cy="9212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800" dirty="0"/>
                <a:t>Synovial Membrane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06E5DB-900D-B944-2F45-AF732CB5A94B}"/>
              </a:ext>
            </a:extLst>
          </p:cNvPr>
          <p:cNvGrpSpPr/>
          <p:nvPr/>
        </p:nvGrpSpPr>
        <p:grpSpPr>
          <a:xfrm>
            <a:off x="5586480" y="8275727"/>
            <a:ext cx="1087169" cy="481774"/>
            <a:chOff x="1495509" y="10856573"/>
            <a:chExt cx="1087169" cy="48177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14EBF0F-3AB7-1185-3706-8006114A51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87563" t="44016" r="9144" b="41061"/>
            <a:stretch/>
          </p:blipFill>
          <p:spPr>
            <a:xfrm>
              <a:off x="1495509" y="10892324"/>
              <a:ext cx="196829" cy="44602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2EF2A9-8FEB-9632-9D9A-9DDA67C42BEB}"/>
                </a:ext>
              </a:extLst>
            </p:cNvPr>
            <p:cNvSpPr txBox="1"/>
            <p:nvPr/>
          </p:nvSpPr>
          <p:spPr>
            <a:xfrm rot="5400000">
              <a:off x="1900672" y="10549825"/>
              <a:ext cx="307777" cy="9212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800" dirty="0"/>
                <a:t>Peripheral Blood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83B6B3-83F0-8916-4A53-78CECE591551}"/>
                </a:ext>
              </a:extLst>
            </p:cNvPr>
            <p:cNvSpPr txBox="1"/>
            <p:nvPr/>
          </p:nvSpPr>
          <p:spPr>
            <a:xfrm rot="5400000">
              <a:off x="1968153" y="10723822"/>
              <a:ext cx="307777" cy="9212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GB" sz="800" dirty="0"/>
                <a:t>Synovial Membrane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293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BF3CEEF-0A9C-7161-4A28-A3CD500080A1}"/>
              </a:ext>
            </a:extLst>
          </p:cNvPr>
          <p:cNvSpPr txBox="1"/>
          <p:nvPr/>
        </p:nvSpPr>
        <p:spPr>
          <a:xfrm>
            <a:off x="3735128" y="-21445"/>
            <a:ext cx="441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4BDA04-638F-62EA-9DA7-721E137E15BD}"/>
              </a:ext>
            </a:extLst>
          </p:cNvPr>
          <p:cNvSpPr txBox="1"/>
          <p:nvPr/>
        </p:nvSpPr>
        <p:spPr>
          <a:xfrm>
            <a:off x="-56833" y="-21445"/>
            <a:ext cx="248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 5a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446570-6DBC-69E1-E9D5-1B17ABE1D168}"/>
              </a:ext>
            </a:extLst>
          </p:cNvPr>
          <p:cNvSpPr txBox="1"/>
          <p:nvPr/>
        </p:nvSpPr>
        <p:spPr>
          <a:xfrm>
            <a:off x="-56833" y="2346465"/>
            <a:ext cx="441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B74D78A-72E1-AE43-54CC-658277598E69}"/>
              </a:ext>
            </a:extLst>
          </p:cNvPr>
          <p:cNvSpPr txBox="1"/>
          <p:nvPr/>
        </p:nvSpPr>
        <p:spPr>
          <a:xfrm>
            <a:off x="-37660" y="4878757"/>
            <a:ext cx="441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A29F70-275B-EE91-180D-368D1D726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5446"/>
            <a:ext cx="3014870" cy="18842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4A1924-2A5A-B81C-C1A4-A80376B57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4268" y="374606"/>
            <a:ext cx="3491948" cy="1745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3EBA77-017E-4B4D-25E6-328154948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81" y="4732592"/>
            <a:ext cx="3485833" cy="2614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BB9F8F-169D-27EA-90E1-5CE73CE14D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051"/>
          <a:stretch/>
        </p:blipFill>
        <p:spPr>
          <a:xfrm>
            <a:off x="51581" y="2644149"/>
            <a:ext cx="2593909" cy="20740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F17F5B-D54B-19BE-885D-910DFC5619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154"/>
          <a:stretch/>
        </p:blipFill>
        <p:spPr>
          <a:xfrm>
            <a:off x="3014870" y="2715797"/>
            <a:ext cx="3573499" cy="22833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7E372C-69B0-7F35-FEA5-DB8BDE386192}"/>
              </a:ext>
            </a:extLst>
          </p:cNvPr>
          <p:cNvSpPr txBox="1"/>
          <p:nvPr/>
        </p:nvSpPr>
        <p:spPr>
          <a:xfrm>
            <a:off x="-35986" y="7176725"/>
            <a:ext cx="441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81A963-E39D-B47C-D290-AF852D4C09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7692222"/>
            <a:ext cx="6044750" cy="302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00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71015D0-3186-54A2-AE51-8AD2BA187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86628"/>
            <a:ext cx="3026020" cy="15130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3A57C5-15D4-D51C-EAF2-13BBA85251F3}"/>
              </a:ext>
            </a:extLst>
          </p:cNvPr>
          <p:cNvSpPr txBox="1"/>
          <p:nvPr/>
        </p:nvSpPr>
        <p:spPr>
          <a:xfrm>
            <a:off x="-56834" y="-21445"/>
            <a:ext cx="288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 6a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9110E9-8991-C1C5-787D-ABA64A119D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9135" r="34188" b="4327"/>
          <a:stretch/>
        </p:blipFill>
        <p:spPr>
          <a:xfrm>
            <a:off x="148491" y="504093"/>
            <a:ext cx="1715648" cy="150397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9E7567-493F-8011-D958-3D0EE4D307D8}"/>
              </a:ext>
            </a:extLst>
          </p:cNvPr>
          <p:cNvSpPr txBox="1"/>
          <p:nvPr/>
        </p:nvSpPr>
        <p:spPr>
          <a:xfrm>
            <a:off x="-56833" y="2198023"/>
            <a:ext cx="3481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2C14A0-024C-F744-C726-6455F5EB16D0}"/>
              </a:ext>
            </a:extLst>
          </p:cNvPr>
          <p:cNvSpPr txBox="1"/>
          <p:nvPr/>
        </p:nvSpPr>
        <p:spPr>
          <a:xfrm>
            <a:off x="-56833" y="4525053"/>
            <a:ext cx="3481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429BFBF-5524-6554-648E-D874AEE09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96" y="4851722"/>
            <a:ext cx="3110695" cy="24885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BEAD1E-217D-D785-76F7-C4F7A4D21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9576" y="4894385"/>
            <a:ext cx="3204308" cy="24032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10DDAF1-01AA-3A4A-01FD-7A96EDA8DA5C}"/>
              </a:ext>
            </a:extLst>
          </p:cNvPr>
          <p:cNvSpPr txBox="1"/>
          <p:nvPr/>
        </p:nvSpPr>
        <p:spPr>
          <a:xfrm>
            <a:off x="3235227" y="4525053"/>
            <a:ext cx="45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8AA17B-48D3-8C27-07B8-C906D707A29A}"/>
              </a:ext>
            </a:extLst>
          </p:cNvPr>
          <p:cNvSpPr txBox="1"/>
          <p:nvPr/>
        </p:nvSpPr>
        <p:spPr>
          <a:xfrm>
            <a:off x="-3740" y="7344508"/>
            <a:ext cx="45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C00F3C6-AA28-1D2F-EE75-434C40F67A1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205"/>
          <a:stretch/>
        </p:blipFill>
        <p:spPr>
          <a:xfrm>
            <a:off x="3598988" y="7713840"/>
            <a:ext cx="2420816" cy="132834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D42B87E-7653-FA57-5CD6-554E51515EE4}"/>
              </a:ext>
            </a:extLst>
          </p:cNvPr>
          <p:cNvSpPr txBox="1"/>
          <p:nvPr/>
        </p:nvSpPr>
        <p:spPr>
          <a:xfrm>
            <a:off x="3235227" y="7344508"/>
            <a:ext cx="45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f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936017-C15B-B75A-6D1B-FFCE41D40D8E}"/>
              </a:ext>
            </a:extLst>
          </p:cNvPr>
          <p:cNvSpPr txBox="1"/>
          <p:nvPr/>
        </p:nvSpPr>
        <p:spPr>
          <a:xfrm>
            <a:off x="0" y="9208420"/>
            <a:ext cx="45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5B4271-6F35-9018-D1E2-B870E42D1552}"/>
              </a:ext>
            </a:extLst>
          </p:cNvPr>
          <p:cNvSpPr txBox="1"/>
          <p:nvPr/>
        </p:nvSpPr>
        <p:spPr>
          <a:xfrm>
            <a:off x="3235227" y="9208420"/>
            <a:ext cx="45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E244AC-55EE-7E5B-E9DF-F778B79F11AF}"/>
              </a:ext>
            </a:extLst>
          </p:cNvPr>
          <p:cNvSpPr txBox="1"/>
          <p:nvPr/>
        </p:nvSpPr>
        <p:spPr>
          <a:xfrm>
            <a:off x="222102" y="2394473"/>
            <a:ext cx="722812" cy="261610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P1-JIA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D3AE87-C752-52EC-E4CF-1A236266D1A7}"/>
              </a:ext>
            </a:extLst>
          </p:cNvPr>
          <p:cNvSpPr txBox="1"/>
          <p:nvPr/>
        </p:nvSpPr>
        <p:spPr>
          <a:xfrm>
            <a:off x="2005250" y="2379716"/>
            <a:ext cx="722812" cy="261610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P3-SN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0F9BA1-B79C-63B3-05A1-3D5EE62EF001}"/>
              </a:ext>
            </a:extLst>
          </p:cNvPr>
          <p:cNvSpPr txBox="1"/>
          <p:nvPr/>
        </p:nvSpPr>
        <p:spPr>
          <a:xfrm>
            <a:off x="3899573" y="2379716"/>
            <a:ext cx="722812" cy="261610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P2-SP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4CE9CA-E03C-60B3-C05D-A92AA84033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43" y="9592782"/>
            <a:ext cx="2909435" cy="23275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A67F74-01BB-FEBA-16AE-115A5DB0CE7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6575"/>
          <a:stretch/>
        </p:blipFill>
        <p:spPr>
          <a:xfrm>
            <a:off x="3585845" y="9626579"/>
            <a:ext cx="2909434" cy="19417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09C140-0CA3-B829-15FB-C9393BDE0B62}"/>
              </a:ext>
            </a:extLst>
          </p:cNvPr>
          <p:cNvSpPr txBox="1"/>
          <p:nvPr/>
        </p:nvSpPr>
        <p:spPr>
          <a:xfrm>
            <a:off x="4176350" y="11568332"/>
            <a:ext cx="7127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/>
              <a:t>Peripheral blood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980374-811F-45AB-7938-48194C420C26}"/>
              </a:ext>
            </a:extLst>
          </p:cNvPr>
          <p:cNvSpPr txBox="1"/>
          <p:nvPr/>
        </p:nvSpPr>
        <p:spPr>
          <a:xfrm>
            <a:off x="5373917" y="11546579"/>
            <a:ext cx="7127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/>
              <a:t>Synovial tissue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EBD2D8-723D-BCEC-6D80-B594583B8B4F}"/>
              </a:ext>
            </a:extLst>
          </p:cNvPr>
          <p:cNvSpPr txBox="1"/>
          <p:nvPr/>
        </p:nvSpPr>
        <p:spPr>
          <a:xfrm>
            <a:off x="3585844" y="7522810"/>
            <a:ext cx="20730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GLIPH2 predictions per cluster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7C3522-41F1-FB35-DED3-39A09C85C1AC}"/>
              </a:ext>
            </a:extLst>
          </p:cNvPr>
          <p:cNvGrpSpPr/>
          <p:nvPr/>
        </p:nvGrpSpPr>
        <p:grpSpPr>
          <a:xfrm>
            <a:off x="6106675" y="7935788"/>
            <a:ext cx="667608" cy="355302"/>
            <a:chOff x="6106675" y="7935788"/>
            <a:chExt cx="667608" cy="35530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60AC740-EA6A-4604-5A9F-3BB830D1BB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5836" t="3177" r="41813" b="89426"/>
            <a:stretch/>
          </p:blipFill>
          <p:spPr>
            <a:xfrm>
              <a:off x="6119375" y="7935788"/>
              <a:ext cx="654908" cy="13545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AD268F-CEFE-7CAE-F690-8BA6976B3E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7952" t="3034" r="24147" b="90351"/>
            <a:stretch/>
          </p:blipFill>
          <p:spPr>
            <a:xfrm>
              <a:off x="6106675" y="8037282"/>
              <a:ext cx="524509" cy="12113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B7454AB-1BA5-F0BD-EDE3-DEDBA9B7A8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5831" t="3960" r="8298" b="89426"/>
            <a:stretch/>
          </p:blipFill>
          <p:spPr>
            <a:xfrm>
              <a:off x="6121400" y="8169960"/>
              <a:ext cx="465022" cy="121130"/>
            </a:xfrm>
            <a:prstGeom prst="rect">
              <a:avLst/>
            </a:prstGeom>
          </p:spPr>
        </p:pic>
      </p:grpSp>
      <p:pic>
        <p:nvPicPr>
          <p:cNvPr id="17" name="Picture 16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0CB6AF15-60B4-EF31-6DF8-65E7DA286F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491" y="2666250"/>
            <a:ext cx="5489474" cy="16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5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68811</TotalTime>
  <Words>101</Words>
  <Application>Microsoft Macintosh PowerPoint</Application>
  <PresentationFormat>Widescreen</PresentationFormat>
  <Paragraphs>66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dipabarna.bhattacharya@gmail.com</dc:creator>
  <cp:lastModifiedBy>Bhattacharya, Dipabarna</cp:lastModifiedBy>
  <cp:revision>1868</cp:revision>
  <dcterms:created xsi:type="dcterms:W3CDTF">2020-05-25T08:54:48Z</dcterms:created>
  <dcterms:modified xsi:type="dcterms:W3CDTF">2023-04-05T12:42:48Z</dcterms:modified>
</cp:coreProperties>
</file>