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619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9961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3819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797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0276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7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062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250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655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553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939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4B3AE-6F49-462A-9011-A13D4D1FD26E}" type="datetimeFigureOut">
              <a:rPr lang="zh-CN" altLang="en-US" smtClean="0"/>
              <a:t>2023/3/29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3B0E5-B321-4A23-8C5B-CE0C0ABC18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722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2.tiff"/><Relationship Id="rId7" Type="http://schemas.microsoft.com/office/2007/relationships/hdphoto" Target="../media/hdphoto2.wdp"/><Relationship Id="rId12" Type="http://schemas.openxmlformats.org/officeDocument/2006/relationships/image" Target="../media/image9.jpe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>
            <a:extLst>
              <a:ext uri="{FF2B5EF4-FFF2-40B4-BE49-F238E27FC236}">
                <a16:creationId xmlns:a16="http://schemas.microsoft.com/office/drawing/2014/main" id="{EFF9F9E5-A3C4-4790-8E8F-9814175EFE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6706" y="2983856"/>
            <a:ext cx="1381931" cy="1327450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C6AE7FC4-4F0E-0BA4-56F6-E5B5198B3B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1172" y="2949063"/>
            <a:ext cx="1307450" cy="1361494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B8A628AD-1E68-CF4D-F992-8438143AAF8E}"/>
              </a:ext>
            </a:extLst>
          </p:cNvPr>
          <p:cNvSpPr txBox="1"/>
          <p:nvPr/>
        </p:nvSpPr>
        <p:spPr>
          <a:xfrm>
            <a:off x="446419" y="143787"/>
            <a:ext cx="468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EACC645-0EFC-211A-9443-74D632369F6B}"/>
              </a:ext>
            </a:extLst>
          </p:cNvPr>
          <p:cNvSpPr txBox="1"/>
          <p:nvPr/>
        </p:nvSpPr>
        <p:spPr>
          <a:xfrm>
            <a:off x="3606994" y="135347"/>
            <a:ext cx="468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918D6A41-2C7A-D4F2-4C6C-575FD3A2A659}"/>
              </a:ext>
            </a:extLst>
          </p:cNvPr>
          <p:cNvGrpSpPr/>
          <p:nvPr/>
        </p:nvGrpSpPr>
        <p:grpSpPr>
          <a:xfrm>
            <a:off x="442228" y="1453737"/>
            <a:ext cx="3305421" cy="1309582"/>
            <a:chOff x="581732" y="1630677"/>
            <a:chExt cx="3305421" cy="1309582"/>
          </a:xfrm>
        </p:grpSpPr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660A9D78-657F-F289-9ADE-3782561924A4}"/>
                </a:ext>
              </a:extLst>
            </p:cNvPr>
            <p:cNvGrpSpPr/>
            <p:nvPr/>
          </p:nvGrpSpPr>
          <p:grpSpPr>
            <a:xfrm>
              <a:off x="900676" y="1630764"/>
              <a:ext cx="1440000" cy="1309409"/>
              <a:chOff x="813579" y="1659260"/>
              <a:chExt cx="1440000" cy="1309409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id="{46FF4728-E5BC-EE83-5FFF-9CF077214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13579" y="1888669"/>
                <a:ext cx="1440000" cy="1080000"/>
              </a:xfrm>
              <a:prstGeom prst="rect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8E05144C-D636-EF21-2F02-C1595E2DAAF1}"/>
                  </a:ext>
                </a:extLst>
              </p:cNvPr>
              <p:cNvSpPr txBox="1"/>
              <p:nvPr/>
            </p:nvSpPr>
            <p:spPr>
              <a:xfrm>
                <a:off x="1293615" y="1659260"/>
                <a:ext cx="46823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ALP</a:t>
                </a:r>
                <a:endParaRPr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FCD4583D-60CE-0744-98C6-690A60C03005}"/>
                </a:ext>
              </a:extLst>
            </p:cNvPr>
            <p:cNvSpPr txBox="1"/>
            <p:nvPr/>
          </p:nvSpPr>
          <p:spPr>
            <a:xfrm>
              <a:off x="581732" y="2262242"/>
              <a:ext cx="4143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40*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63D17D7C-E77E-A5C2-FD9E-C23A295695EB}"/>
                </a:ext>
              </a:extLst>
            </p:cNvPr>
            <p:cNvGrpSpPr/>
            <p:nvPr/>
          </p:nvGrpSpPr>
          <p:grpSpPr>
            <a:xfrm>
              <a:off x="2447153" y="1630677"/>
              <a:ext cx="1440000" cy="1309582"/>
              <a:chOff x="2447153" y="1658607"/>
              <a:chExt cx="1440000" cy="1309582"/>
            </a:xfrm>
          </p:grpSpPr>
          <p:pic>
            <p:nvPicPr>
              <p:cNvPr id="115" name="图片 114">
                <a:extLst>
                  <a:ext uri="{FF2B5EF4-FFF2-40B4-BE49-F238E27FC236}">
                    <a16:creationId xmlns:a16="http://schemas.microsoft.com/office/drawing/2014/main" id="{2F1903A3-B15A-6B82-FE79-87EF482CAB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40000"/>
                        </a14:imgEffect>
                        <a14:imgEffect>
                          <a14:brightnessContrast bright="45000" contras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47153" y="1889149"/>
                <a:ext cx="1440000" cy="1079040"/>
              </a:xfrm>
              <a:prstGeom prst="rect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  <p:sp>
            <p:nvSpPr>
              <p:cNvPr id="116" name="文本框 115">
                <a:extLst>
                  <a:ext uri="{FF2B5EF4-FFF2-40B4-BE49-F238E27FC236}">
                    <a16:creationId xmlns:a16="http://schemas.microsoft.com/office/drawing/2014/main" id="{83BF4EDF-1141-9226-5826-4BBCAB105378}"/>
                  </a:ext>
                </a:extLst>
              </p:cNvPr>
              <p:cNvSpPr txBox="1"/>
              <p:nvPr/>
            </p:nvSpPr>
            <p:spPr>
              <a:xfrm>
                <a:off x="2933034" y="1658607"/>
                <a:ext cx="46823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ARS</a:t>
                </a:r>
                <a:endParaRPr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1" name="组合 60">
            <a:extLst>
              <a:ext uri="{FF2B5EF4-FFF2-40B4-BE49-F238E27FC236}">
                <a16:creationId xmlns:a16="http://schemas.microsoft.com/office/drawing/2014/main" id="{4C4A7150-74B8-EF85-3F0E-BFCFD449CE9F}"/>
              </a:ext>
            </a:extLst>
          </p:cNvPr>
          <p:cNvGrpSpPr/>
          <p:nvPr/>
        </p:nvGrpSpPr>
        <p:grpSpPr>
          <a:xfrm>
            <a:off x="3841114" y="210114"/>
            <a:ext cx="2523477" cy="2612454"/>
            <a:chOff x="3913075" y="210114"/>
            <a:chExt cx="2523477" cy="2612454"/>
          </a:xfrm>
        </p:grpSpPr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80408C0C-74CC-4D47-1D9B-F4D13D6076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13075" y="214347"/>
              <a:ext cx="1260000" cy="1296356"/>
              <a:chOff x="2073412" y="207055"/>
              <a:chExt cx="1061013" cy="1091628"/>
            </a:xfrm>
          </p:grpSpPr>
          <p:pic>
            <p:nvPicPr>
              <p:cNvPr id="5" name="图片 4">
                <a:extLst>
                  <a:ext uri="{FF2B5EF4-FFF2-40B4-BE49-F238E27FC236}">
                    <a16:creationId xmlns:a16="http://schemas.microsoft.com/office/drawing/2014/main" id="{E6F3839A-FD0F-D0A1-98B6-FF96A9F893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2073412" y="398683"/>
                <a:ext cx="1061013" cy="900000"/>
              </a:xfrm>
              <a:prstGeom prst="rect">
                <a:avLst/>
              </a:prstGeom>
            </p:spPr>
          </p:pic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708405BF-C0AE-C328-EAE0-C4AD8A10F3BA}"/>
                  </a:ext>
                </a:extLst>
              </p:cNvPr>
              <p:cNvSpPr txBox="1"/>
              <p:nvPr/>
            </p:nvSpPr>
            <p:spPr>
              <a:xfrm>
                <a:off x="2193166" y="207055"/>
                <a:ext cx="915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FITC-CD29+</a:t>
                </a:r>
                <a:endParaRPr kumimoji="1"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BCA6AA88-36BC-D046-8D29-291A5DA27CF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176552" y="210114"/>
              <a:ext cx="1260000" cy="1304686"/>
              <a:chOff x="3143329" y="203161"/>
              <a:chExt cx="1058000" cy="1095522"/>
            </a:xfrm>
          </p:grpSpPr>
          <p:pic>
            <p:nvPicPr>
              <p:cNvPr id="7" name="图片 6">
                <a:extLst>
                  <a:ext uri="{FF2B5EF4-FFF2-40B4-BE49-F238E27FC236}">
                    <a16:creationId xmlns:a16="http://schemas.microsoft.com/office/drawing/2014/main" id="{0D20A6C3-ED81-C890-4C6C-3C037F43EAF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143329" y="398683"/>
                <a:ext cx="1058000" cy="900000"/>
              </a:xfrm>
              <a:prstGeom prst="rect">
                <a:avLst/>
              </a:prstGeom>
            </p:spPr>
          </p:pic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D4BE8FA-06A8-7C6B-0372-1A06C1A47771}"/>
                  </a:ext>
                </a:extLst>
              </p:cNvPr>
              <p:cNvSpPr txBox="1"/>
              <p:nvPr/>
            </p:nvSpPr>
            <p:spPr>
              <a:xfrm>
                <a:off x="3265538" y="203161"/>
                <a:ext cx="915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FITC-CD44+</a:t>
                </a:r>
                <a:endParaRPr kumimoji="1"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48B0D7F9-3AE5-2BE0-5148-94E45A09F71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13075" y="1519153"/>
              <a:ext cx="1260000" cy="1301219"/>
              <a:chOff x="4207504" y="203160"/>
              <a:chExt cx="1057710" cy="1092311"/>
            </a:xfrm>
          </p:grpSpPr>
          <p:pic>
            <p:nvPicPr>
              <p:cNvPr id="9" name="图片 8">
                <a:extLst>
                  <a:ext uri="{FF2B5EF4-FFF2-40B4-BE49-F238E27FC236}">
                    <a16:creationId xmlns:a16="http://schemas.microsoft.com/office/drawing/2014/main" id="{1DECED8C-3262-1BE4-DF19-5A35B6BE053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207504" y="395471"/>
                <a:ext cx="1054690" cy="900000"/>
              </a:xfrm>
              <a:prstGeom prst="rect">
                <a:avLst/>
              </a:prstGeom>
            </p:spPr>
          </p:pic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43DD726F-ACF6-3959-1EB6-F866088ACE0F}"/>
                  </a:ext>
                </a:extLst>
              </p:cNvPr>
              <p:cNvSpPr txBox="1"/>
              <p:nvPr/>
            </p:nvSpPr>
            <p:spPr>
              <a:xfrm>
                <a:off x="4349878" y="203160"/>
                <a:ext cx="915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PE-CD45+</a:t>
                </a:r>
                <a:endParaRPr kumimoji="1"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40" name="组合 39">
              <a:extLst>
                <a:ext uri="{FF2B5EF4-FFF2-40B4-BE49-F238E27FC236}">
                  <a16:creationId xmlns:a16="http://schemas.microsoft.com/office/drawing/2014/main" id="{8D11D188-5921-8605-986D-F160C144C90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176552" y="1517622"/>
              <a:ext cx="1260000" cy="1304946"/>
              <a:chOff x="5262194" y="203159"/>
              <a:chExt cx="1054690" cy="1092312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5915773A-9EDB-BF54-2F76-CE4F795B420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62194" y="395471"/>
                <a:ext cx="1054690" cy="900000"/>
              </a:xfrm>
              <a:prstGeom prst="rect">
                <a:avLst/>
              </a:prstGeom>
            </p:spPr>
          </p:pic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71DAF0BA-34D6-302B-6F3F-954B4C4C126A}"/>
                  </a:ext>
                </a:extLst>
              </p:cNvPr>
              <p:cNvSpPr txBox="1"/>
              <p:nvPr/>
            </p:nvSpPr>
            <p:spPr>
              <a:xfrm>
                <a:off x="5368297" y="203159"/>
                <a:ext cx="91533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FITC-CD90+</a:t>
                </a:r>
                <a:endParaRPr kumimoji="1"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A15B7F5F-56D6-B332-BD6A-3B7921CED173}"/>
              </a:ext>
            </a:extLst>
          </p:cNvPr>
          <p:cNvGrpSpPr/>
          <p:nvPr/>
        </p:nvGrpSpPr>
        <p:grpSpPr>
          <a:xfrm>
            <a:off x="442225" y="175364"/>
            <a:ext cx="3002424" cy="1315644"/>
            <a:chOff x="304537" y="271877"/>
            <a:chExt cx="3002424" cy="1315644"/>
          </a:xfrm>
        </p:grpSpPr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68CC398E-449D-628E-AE74-E68F92316062}"/>
                </a:ext>
              </a:extLst>
            </p:cNvPr>
            <p:cNvSpPr txBox="1"/>
            <p:nvPr/>
          </p:nvSpPr>
          <p:spPr>
            <a:xfrm>
              <a:off x="464840" y="1187411"/>
              <a:ext cx="46823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2485D298-D9B8-664B-5474-83E5299AA37A}"/>
                </a:ext>
              </a:extLst>
            </p:cNvPr>
            <p:cNvGrpSpPr/>
            <p:nvPr/>
          </p:nvGrpSpPr>
          <p:grpSpPr>
            <a:xfrm>
              <a:off x="624904" y="274993"/>
              <a:ext cx="1440000" cy="1307584"/>
              <a:chOff x="806075" y="138212"/>
              <a:chExt cx="1440000" cy="1341533"/>
            </a:xfrm>
          </p:grpSpPr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ACD9906-9B23-12D3-D4EF-624CBEFBEAAE}"/>
                  </a:ext>
                </a:extLst>
              </p:cNvPr>
              <p:cNvSpPr txBox="1"/>
              <p:nvPr/>
            </p:nvSpPr>
            <p:spPr>
              <a:xfrm>
                <a:off x="1215263" y="138212"/>
                <a:ext cx="62162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sz="1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Normal</a:t>
                </a:r>
                <a:endParaRPr kumimoji="1" lang="zh-CN" alt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4" name="图片 3">
                <a:extLst>
                  <a:ext uri="{FF2B5EF4-FFF2-40B4-BE49-F238E27FC236}">
                    <a16:creationId xmlns:a16="http://schemas.microsoft.com/office/drawing/2014/main" id="{23373ECC-44E7-444C-FEC9-FCE60658D3B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06075" y="371705"/>
                <a:ext cx="1440000" cy="1108040"/>
              </a:xfrm>
              <a:prstGeom prst="rect">
                <a:avLst/>
              </a:prstGeom>
              <a:ln w="127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</p:pic>
        </p:grpSp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94F00EF8-894F-0C36-C557-C41755966929}"/>
                </a:ext>
              </a:extLst>
            </p:cNvPr>
            <p:cNvSpPr txBox="1"/>
            <p:nvPr/>
          </p:nvSpPr>
          <p:spPr>
            <a:xfrm>
              <a:off x="2472962" y="271877"/>
              <a:ext cx="8339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Oil red O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D6E81ADB-05D3-D6B6-A58B-E57EC3408535}"/>
                </a:ext>
              </a:extLst>
            </p:cNvPr>
            <p:cNvSpPr txBox="1"/>
            <p:nvPr/>
          </p:nvSpPr>
          <p:spPr>
            <a:xfrm>
              <a:off x="304537" y="924103"/>
              <a:ext cx="4143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40*</a:t>
              </a:r>
              <a:endParaRPr lang="zh-CN" altLang="en-US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26" name="文本框 125">
            <a:extLst>
              <a:ext uri="{FF2B5EF4-FFF2-40B4-BE49-F238E27FC236}">
                <a16:creationId xmlns:a16="http://schemas.microsoft.com/office/drawing/2014/main" id="{FC704404-5237-F798-8635-02816B465D45}"/>
              </a:ext>
            </a:extLst>
          </p:cNvPr>
          <p:cNvSpPr txBox="1"/>
          <p:nvPr/>
        </p:nvSpPr>
        <p:spPr>
          <a:xfrm>
            <a:off x="2474186" y="2785168"/>
            <a:ext cx="817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Exenatide</a:t>
            </a:r>
            <a:endParaRPr lang="zh-CN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891721C-B91D-78FA-D610-8B5DA2785C12}"/>
              </a:ext>
            </a:extLst>
          </p:cNvPr>
          <p:cNvSpPr txBox="1"/>
          <p:nvPr/>
        </p:nvSpPr>
        <p:spPr>
          <a:xfrm>
            <a:off x="3444649" y="2810658"/>
            <a:ext cx="31992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S1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of BMSC and the optimal concentration of insulin and exenatide that best facilitates BMSC activity.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Normal morphology of BMSC and micrographs of oil red O, ALP and alizarin red staining.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Identification by flow cytometry. </a:t>
            </a:r>
            <a:r>
              <a:rPr lang="en-US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Optimal concentrations of insulin and exenatide conducive to BMSC activity. </a:t>
            </a:r>
            <a:r>
              <a:rPr lang="pt-BR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 = 3).</a:t>
            </a:r>
            <a:r>
              <a:rPr lang="en-US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Insulin-500nM vs. 800nM (</a:t>
            </a:r>
            <a:r>
              <a:rPr lang="pt-BR" altLang="zh-C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&lt; 0.01).</a:t>
            </a:r>
            <a:endParaRPr lang="zh-CN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4" name="文本框 123">
            <a:extLst>
              <a:ext uri="{FF2B5EF4-FFF2-40B4-BE49-F238E27FC236}">
                <a16:creationId xmlns:a16="http://schemas.microsoft.com/office/drawing/2014/main" id="{FCE4691D-57FD-4144-E8C9-C569BCE55306}"/>
              </a:ext>
            </a:extLst>
          </p:cNvPr>
          <p:cNvSpPr txBox="1"/>
          <p:nvPr/>
        </p:nvSpPr>
        <p:spPr>
          <a:xfrm>
            <a:off x="1065502" y="2785168"/>
            <a:ext cx="8177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Insulin</a:t>
            </a:r>
            <a:endParaRPr lang="zh-CN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" name="文本框 91">
            <a:extLst>
              <a:ext uri="{FF2B5EF4-FFF2-40B4-BE49-F238E27FC236}">
                <a16:creationId xmlns:a16="http://schemas.microsoft.com/office/drawing/2014/main" id="{EB9CDFC6-AA5E-74F9-F703-A92F1E5040F4}"/>
              </a:ext>
            </a:extLst>
          </p:cNvPr>
          <p:cNvSpPr txBox="1"/>
          <p:nvPr/>
        </p:nvSpPr>
        <p:spPr>
          <a:xfrm>
            <a:off x="444547" y="2710728"/>
            <a:ext cx="468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zh-CN" alt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0C6015F7-FB46-BECF-F10B-883702DE2BB6}"/>
              </a:ext>
            </a:extLst>
          </p:cNvPr>
          <p:cNvSpPr/>
          <p:nvPr/>
        </p:nvSpPr>
        <p:spPr>
          <a:xfrm>
            <a:off x="517769" y="175365"/>
            <a:ext cx="6056858" cy="4204953"/>
          </a:xfrm>
          <a:prstGeom prst="roundRect">
            <a:avLst>
              <a:gd name="adj" fmla="val 692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C6521945-F7D8-9C95-FE16-7643CE42934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200"/>
                    </a14:imgEffect>
                    <a14:imgEffect>
                      <a14:brightnessContrast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99544" y="405601"/>
            <a:ext cx="1440000" cy="10800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924788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94</Words>
  <Application>Microsoft Office PowerPoint</Application>
  <PresentationFormat>A4 纸张(210x297 毫米)</PresentationFormat>
  <Paragraphs>17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陈 梓俊</dc:creator>
  <cp:lastModifiedBy>陈 梓俊</cp:lastModifiedBy>
  <cp:revision>2</cp:revision>
  <dcterms:created xsi:type="dcterms:W3CDTF">2023-01-07T07:19:32Z</dcterms:created>
  <dcterms:modified xsi:type="dcterms:W3CDTF">2023-03-29T10:07:44Z</dcterms:modified>
</cp:coreProperties>
</file>