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"/>
  </p:notes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542"/>
    <p:restoredTop sz="84621"/>
  </p:normalViewPr>
  <p:slideViewPr>
    <p:cSldViewPr snapToGrid="0">
      <p:cViewPr varScale="1">
        <p:scale>
          <a:sx n="70" d="100"/>
          <a:sy n="70" d="100"/>
        </p:scale>
        <p:origin x="960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4363B68-CE86-B842-BFF2-04E1926A04F2}" type="datetimeFigureOut">
              <a:rPr lang="en-US" smtClean="0"/>
              <a:t>4/4/2023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2477C22-52E3-B949-BE78-7485B5CB79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42006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6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Fluorescent activated cell sorting of testicular germline cell suspensions. </a:t>
            </a:r>
            <a:b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16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Flow cytometric isolation of cells for single cell sequencing, presented as </a:t>
            </a:r>
            <a:r>
              <a:rPr lang="en-GB" sz="16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pseudocolour</a:t>
            </a:r>
            <a:r>
              <a:rPr lang="en-GB" sz="16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FlowJo</a:t>
            </a:r>
            <a:r>
              <a:rPr lang="en-GB" sz="16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dot plots, based on TO-PRO-3 iodide and FSC-A (P1) to exclude dead cells and small sized debris, FSC-H and FSC-A to include only singlets (P2) and mCherry and </a:t>
            </a:r>
            <a:r>
              <a:rPr lang="en-GB" sz="16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eGFP</a:t>
            </a:r>
            <a:r>
              <a:rPr lang="en-GB" sz="16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fluorescence intensity of live cells to include only cells positive for either mCherry (P3) or </a:t>
            </a:r>
            <a:r>
              <a:rPr lang="en-GB" sz="16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eGFP</a:t>
            </a:r>
            <a:r>
              <a:rPr lang="en-GB" sz="16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(P4) fluorescence. Positive for mCherry (P3) or </a:t>
            </a:r>
            <a:r>
              <a:rPr lang="en-GB" sz="16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eGFP</a:t>
            </a:r>
            <a:r>
              <a:rPr lang="en-GB" sz="16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(P4) cells were additionally gated for cell size based on FSC-A and SSC-A and sorted into two populations each, representing smaller (P5 or P7, respectively) and larger cells (P6 or P8, respectively).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477C22-52E3-B949-BE78-7485B5CB79B5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89047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956654-A41C-4ECD-99B7-CB337334BAA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48946EC-B7DD-D46E-3C04-EF3C582676D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0FE5A18-9AEF-CF43-3B82-C15957F20E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490BBC-716D-6244-84C3-6202A616F2FF}" type="datetimeFigureOut">
              <a:rPr lang="en-US" smtClean="0"/>
              <a:t>4/4/2023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607AA55-C68E-B68B-51C9-B10BDDDD80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CB03675-A54C-F791-F019-504B679946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79B0DB-E382-C84C-9048-8CF01D81FD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93939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B452D7-4BC2-F852-D831-AED5BBFDF3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4F21EF7-C206-8A84-E83F-A0258F3ADE6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A533880-9404-59C7-0B67-C2948F356C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490BBC-716D-6244-84C3-6202A616F2FF}" type="datetimeFigureOut">
              <a:rPr lang="en-US" smtClean="0"/>
              <a:t>4/4/2023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125822-91F7-2BE6-3652-45DD306832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15DDCD-9C3F-3433-8391-4B3DFBA5ED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79B0DB-E382-C84C-9048-8CF01D81FD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29478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8D18DD2-9954-8587-0E98-174497FD409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E7927F7-3AE0-70EE-FBCE-D5DB2166C5E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D12A9A8-932D-F594-C256-DFED309224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490BBC-716D-6244-84C3-6202A616F2FF}" type="datetimeFigureOut">
              <a:rPr lang="en-US" smtClean="0"/>
              <a:t>4/4/2023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C805688-ADF9-970B-B43E-0DD07A552F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CD6A97A-E869-3198-DDD2-4C46E6ED76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79B0DB-E382-C84C-9048-8CF01D81FD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99737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FC39E2-D92E-538B-B6EE-B94F59E0B6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56BB37-356C-09D5-224F-E45BCA1682C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A7F2F22-9C77-7554-0D76-C7D8035DB6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490BBC-716D-6244-84C3-6202A616F2FF}" type="datetimeFigureOut">
              <a:rPr lang="en-US" smtClean="0"/>
              <a:t>4/4/2023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898578D-E4C0-72F9-EA1C-C39FC19C64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81A2DC5-8E19-2885-FF12-1028A16FFD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79B0DB-E382-C84C-9048-8CF01D81FD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56115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8452D5-408F-A51E-A2E4-5434A72065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A561505-5B6C-989D-A8E1-DBF5F78F101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8209FA4-8CC8-ED20-19A2-EEA0101650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490BBC-716D-6244-84C3-6202A616F2FF}" type="datetimeFigureOut">
              <a:rPr lang="en-US" smtClean="0"/>
              <a:t>4/4/2023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1CBCEDC-BB16-B085-CE95-E1B92E05D4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B3747DD-01FF-F58A-1015-EC16E90A81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79B0DB-E382-C84C-9048-8CF01D81FD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92596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EB0C7-4387-8E65-6686-DAB5806AD1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45C04A-DF1A-386E-1AD2-C8ACED1D62D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E086AC7-397F-E07E-8340-99A7D9FF2CC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653EBAA-6AA9-18B5-319F-2FEB2C5A00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490BBC-716D-6244-84C3-6202A616F2FF}" type="datetimeFigureOut">
              <a:rPr lang="en-US" smtClean="0"/>
              <a:t>4/4/2023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900E0C9-9D72-5D22-E4FA-3E3DD81789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788523A-8CFF-B251-9907-4E1FEDCDF5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79B0DB-E382-C84C-9048-8CF01D81FD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77525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E0073E-C6FE-A820-87FA-261E331206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A1E4EE1-9437-39CB-E3AE-ECEC2D7B81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B4D39D3-CAC0-C548-B71C-76D42F1780B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0B46DBE-3F02-F288-B5A5-2957599DF22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25F1663-008B-EE6F-3088-2C4A0DEC9D1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2D03C37-EA96-713C-5AEA-FC741B9F5B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490BBC-716D-6244-84C3-6202A616F2FF}" type="datetimeFigureOut">
              <a:rPr lang="en-US" smtClean="0"/>
              <a:t>4/4/2023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06571C8-BBDF-CA8B-6B41-5FA58E5C48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E66A027-F140-7DD6-102F-94EEB35901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79B0DB-E382-C84C-9048-8CF01D81FD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48943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0E0108-5FAB-C254-FDA3-C0E2271F44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3DC7750-4CC8-008B-DFAA-5A1D33B77D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490BBC-716D-6244-84C3-6202A616F2FF}" type="datetimeFigureOut">
              <a:rPr lang="en-US" smtClean="0"/>
              <a:t>4/4/2023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34ECC2F-FCFA-77D5-2793-68D9D1C7AC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2FBF2CD-2439-4587-9DF3-5607BD5F12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79B0DB-E382-C84C-9048-8CF01D81FD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92313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7A9E322-3F15-D21C-F828-DBFA0DBB31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490BBC-716D-6244-84C3-6202A616F2FF}" type="datetimeFigureOut">
              <a:rPr lang="en-US" smtClean="0"/>
              <a:t>4/4/2023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CA5A79A-F80E-7371-BDF4-8D7E6360B7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F734093-3300-DBAB-6BDD-8706D81479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79B0DB-E382-C84C-9048-8CF01D81FD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11386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C05D12-8C2C-B9BD-F468-A468A00620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3C05E3-D0FF-BA9D-4D29-376F3907BF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4A2690F-E6E4-A59C-DC04-683C97B0CCE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25AEEE5-C362-D1B1-7C5B-42087FD25F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490BBC-716D-6244-84C3-6202A616F2FF}" type="datetimeFigureOut">
              <a:rPr lang="en-US" smtClean="0"/>
              <a:t>4/4/2023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0B75458-F032-F6A1-A2E7-79D702AFC4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54876B4-D849-F9AB-3160-419BB929BF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79B0DB-E382-C84C-9048-8CF01D81FD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63829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1FF1D6-3ADE-815D-480D-5FDB060D54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FACEF8E-97B6-411C-6F71-F645916F94D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5457B20-F261-1635-C509-E8F8E90846B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A2E9F1E-D03D-C4B2-CDB4-0283456D22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490BBC-716D-6244-84C3-6202A616F2FF}" type="datetimeFigureOut">
              <a:rPr lang="en-US" smtClean="0"/>
              <a:t>4/4/2023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F2F631B-AF5E-B5B1-B6DF-D6F4F840ED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C7C4F6A-5683-6F40-3DFB-D53B3C0AB9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79B0DB-E382-C84C-9048-8CF01D81FD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40646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9738A6B-6C69-3A4B-E99E-3A42A19712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D70A88-8051-2779-6110-0FAEFFE0434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159CBF1-1E53-2730-E46D-2D00E71121B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490BBC-716D-6244-84C3-6202A616F2FF}" type="datetimeFigureOut">
              <a:rPr lang="en-US" smtClean="0"/>
              <a:t>4/4/2023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D30C514-1B51-1071-2405-DFB712C7EE7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1668213-996F-C2CF-62A8-372C1C34DFD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79B0DB-E382-C84C-9048-8CF01D81FD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31004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>
            <a:extLst>
              <a:ext uri="{FF2B5EF4-FFF2-40B4-BE49-F238E27FC236}">
                <a16:creationId xmlns:a16="http://schemas.microsoft.com/office/drawing/2014/main" id="{32C12DAA-9F78-BBF4-23F1-66AB700F2203}"/>
              </a:ext>
            </a:extLst>
          </p:cNvPr>
          <p:cNvGrpSpPr/>
          <p:nvPr/>
        </p:nvGrpSpPr>
        <p:grpSpPr>
          <a:xfrm>
            <a:off x="3844247" y="764404"/>
            <a:ext cx="3852844" cy="5205192"/>
            <a:chOff x="4043030" y="168057"/>
            <a:chExt cx="3852844" cy="5205192"/>
          </a:xfrm>
        </p:grpSpPr>
        <p:sp>
          <p:nvSpPr>
            <p:cNvPr id="500" name="TextBox 499">
              <a:extLst>
                <a:ext uri="{FF2B5EF4-FFF2-40B4-BE49-F238E27FC236}">
                  <a16:creationId xmlns:a16="http://schemas.microsoft.com/office/drawing/2014/main" id="{1BAD104E-7593-54F2-8B9C-ED53C0B30F13}"/>
                </a:ext>
              </a:extLst>
            </p:cNvPr>
            <p:cNvSpPr txBox="1"/>
            <p:nvPr/>
          </p:nvSpPr>
          <p:spPr>
            <a:xfrm>
              <a:off x="4905176" y="1577172"/>
              <a:ext cx="415498" cy="18466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600" dirty="0">
                  <a:latin typeface="Arial" panose="020B0604020202020204" pitchFamily="34" charset="0"/>
                  <a:cs typeface="Arial" panose="020B0604020202020204" pitchFamily="34" charset="0"/>
                </a:rPr>
                <a:t>FSC-A</a:t>
              </a:r>
            </a:p>
          </p:txBody>
        </p:sp>
        <p:grpSp>
          <p:nvGrpSpPr>
            <p:cNvPr id="521" name="Group 520">
              <a:extLst>
                <a:ext uri="{FF2B5EF4-FFF2-40B4-BE49-F238E27FC236}">
                  <a16:creationId xmlns:a16="http://schemas.microsoft.com/office/drawing/2014/main" id="{0752942B-4B8D-2766-675C-B4CE2728EC00}"/>
                </a:ext>
              </a:extLst>
            </p:cNvPr>
            <p:cNvGrpSpPr/>
            <p:nvPr/>
          </p:nvGrpSpPr>
          <p:grpSpPr>
            <a:xfrm>
              <a:off x="4086575" y="168057"/>
              <a:ext cx="3809299" cy="1602490"/>
              <a:chOff x="4086575" y="168057"/>
              <a:chExt cx="3809299" cy="1602490"/>
            </a:xfrm>
          </p:grpSpPr>
          <p:grpSp>
            <p:nvGrpSpPr>
              <p:cNvPr id="518" name="Group 517">
                <a:extLst>
                  <a:ext uri="{FF2B5EF4-FFF2-40B4-BE49-F238E27FC236}">
                    <a16:creationId xmlns:a16="http://schemas.microsoft.com/office/drawing/2014/main" id="{30BE9341-E123-631D-22B1-88C0DC37323D}"/>
                  </a:ext>
                </a:extLst>
              </p:cNvPr>
              <p:cNvGrpSpPr/>
              <p:nvPr/>
            </p:nvGrpSpPr>
            <p:grpSpPr>
              <a:xfrm>
                <a:off x="4086575" y="202893"/>
                <a:ext cx="1830588" cy="1466486"/>
                <a:chOff x="4008194" y="158806"/>
                <a:chExt cx="1830588" cy="1466486"/>
              </a:xfrm>
            </p:grpSpPr>
            <p:sp>
              <p:nvSpPr>
                <p:cNvPr id="367" name="TextBox 366">
                  <a:extLst>
                    <a:ext uri="{FF2B5EF4-FFF2-40B4-BE49-F238E27FC236}">
                      <a16:creationId xmlns:a16="http://schemas.microsoft.com/office/drawing/2014/main" id="{523F0C8C-F0C0-0051-A5A8-7E28F1135236}"/>
                    </a:ext>
                  </a:extLst>
                </p:cNvPr>
                <p:cNvSpPr txBox="1"/>
                <p:nvPr/>
              </p:nvSpPr>
              <p:spPr>
                <a:xfrm>
                  <a:off x="5472976" y="1440626"/>
                  <a:ext cx="365806" cy="184666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l"/>
                  <a:r>
                    <a:rPr lang="en-US" sz="600" spc="0" baseline="0" dirty="0">
                      <a:ln/>
                      <a:solidFill>
                        <a:srgbClr val="000000"/>
                      </a:solidFill>
                      <a:latin typeface="Arial" panose="020B0604020202020204" pitchFamily="34" charset="0"/>
                      <a:cs typeface="Arial" panose="020B0604020202020204" pitchFamily="34" charset="0"/>
                      <a:sym typeface="Helvetica"/>
                      <a:rtl val="0"/>
                    </a:rPr>
                    <a:t>250K</a:t>
                  </a:r>
                </a:p>
              </p:txBody>
            </p:sp>
            <p:sp>
              <p:nvSpPr>
                <p:cNvPr id="326" name="Freeform 325">
                  <a:extLst>
                    <a:ext uri="{FF2B5EF4-FFF2-40B4-BE49-F238E27FC236}">
                      <a16:creationId xmlns:a16="http://schemas.microsoft.com/office/drawing/2014/main" id="{DF793748-A3AE-44A9-8D3F-DF633C54DA69}"/>
                    </a:ext>
                  </a:extLst>
                </p:cNvPr>
                <p:cNvSpPr/>
                <p:nvPr/>
              </p:nvSpPr>
              <p:spPr>
                <a:xfrm>
                  <a:off x="4350979" y="158806"/>
                  <a:ext cx="1367148" cy="1270198"/>
                </a:xfrm>
                <a:custGeom>
                  <a:avLst/>
                  <a:gdLst>
                    <a:gd name="connsiteX0" fmla="*/ 0 w 1367148"/>
                    <a:gd name="connsiteY0" fmla="*/ 0 h 1270198"/>
                    <a:gd name="connsiteX1" fmla="*/ 1367149 w 1367148"/>
                    <a:gd name="connsiteY1" fmla="*/ 0 h 1270198"/>
                    <a:gd name="connsiteX2" fmla="*/ 1367149 w 1367148"/>
                    <a:gd name="connsiteY2" fmla="*/ 1270199 h 1270198"/>
                    <a:gd name="connsiteX3" fmla="*/ 0 w 1367148"/>
                    <a:gd name="connsiteY3" fmla="*/ 1270199 h 1270198"/>
                    <a:gd name="connsiteX4" fmla="*/ 0 w 1367148"/>
                    <a:gd name="connsiteY4" fmla="*/ 0 h 127019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67148" h="1270198">
                      <a:moveTo>
                        <a:pt x="0" y="0"/>
                      </a:moveTo>
                      <a:lnTo>
                        <a:pt x="1367149" y="0"/>
                      </a:lnTo>
                      <a:lnTo>
                        <a:pt x="1367149" y="1270199"/>
                      </a:lnTo>
                      <a:lnTo>
                        <a:pt x="0" y="1270199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638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sz="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pic>
              <p:nvPicPr>
                <p:cNvPr id="327" name="Picture 326">
                  <a:extLst>
                    <a:ext uri="{FF2B5EF4-FFF2-40B4-BE49-F238E27FC236}">
                      <a16:creationId xmlns:a16="http://schemas.microsoft.com/office/drawing/2014/main" id="{240243A2-4B8B-A011-E90A-80BD4CB1FF9D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4347552" y="158806"/>
                  <a:ext cx="1373985" cy="1275051"/>
                </a:xfrm>
                <a:custGeom>
                  <a:avLst/>
                  <a:gdLst>
                    <a:gd name="connsiteX0" fmla="*/ 56 w 1373985"/>
                    <a:gd name="connsiteY0" fmla="*/ -3 h 1275051"/>
                    <a:gd name="connsiteX1" fmla="*/ 1374042 w 1373985"/>
                    <a:gd name="connsiteY1" fmla="*/ -3 h 1275051"/>
                    <a:gd name="connsiteX2" fmla="*/ 1374042 w 1373985"/>
                    <a:gd name="connsiteY2" fmla="*/ 1275048 h 1275051"/>
                    <a:gd name="connsiteX3" fmla="*/ 56 w 1373985"/>
                    <a:gd name="connsiteY3" fmla="*/ 1275048 h 12750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373985" h="1275051">
                      <a:moveTo>
                        <a:pt x="56" y="-3"/>
                      </a:moveTo>
                      <a:lnTo>
                        <a:pt x="1374042" y="-3"/>
                      </a:lnTo>
                      <a:lnTo>
                        <a:pt x="1374042" y="1275048"/>
                      </a:lnTo>
                      <a:lnTo>
                        <a:pt x="56" y="1275048"/>
                      </a:lnTo>
                      <a:close/>
                    </a:path>
                  </a:pathLst>
                </a:custGeom>
              </p:spPr>
            </p:pic>
            <p:sp>
              <p:nvSpPr>
                <p:cNvPr id="328" name="Freeform 327">
                  <a:extLst>
                    <a:ext uri="{FF2B5EF4-FFF2-40B4-BE49-F238E27FC236}">
                      <a16:creationId xmlns:a16="http://schemas.microsoft.com/office/drawing/2014/main" id="{A5875DBB-622B-776E-6CB3-3BDEDC3F6045}"/>
                    </a:ext>
                  </a:extLst>
                </p:cNvPr>
                <p:cNvSpPr/>
                <p:nvPr/>
              </p:nvSpPr>
              <p:spPr>
                <a:xfrm>
                  <a:off x="4505859" y="878194"/>
                  <a:ext cx="1215449" cy="549660"/>
                </a:xfrm>
                <a:custGeom>
                  <a:avLst/>
                  <a:gdLst>
                    <a:gd name="connsiteX0" fmla="*/ 0 w 1228306"/>
                    <a:gd name="connsiteY0" fmla="*/ 550811 h 570606"/>
                    <a:gd name="connsiteX1" fmla="*/ 5367 w 1228306"/>
                    <a:gd name="connsiteY1" fmla="*/ 297755 h 570606"/>
                    <a:gd name="connsiteX2" fmla="*/ 160247 w 1228306"/>
                    <a:gd name="connsiteY2" fmla="*/ 124070 h 570606"/>
                    <a:gd name="connsiteX3" fmla="*/ 1222939 w 1228306"/>
                    <a:gd name="connsiteY3" fmla="*/ 0 h 570606"/>
                    <a:gd name="connsiteX4" fmla="*/ 1228306 w 1228306"/>
                    <a:gd name="connsiteY4" fmla="*/ 570606 h 57060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28306" h="570606">
                      <a:moveTo>
                        <a:pt x="0" y="550811"/>
                      </a:moveTo>
                      <a:lnTo>
                        <a:pt x="5367" y="297755"/>
                      </a:lnTo>
                      <a:lnTo>
                        <a:pt x="160247" y="124070"/>
                      </a:lnTo>
                      <a:lnTo>
                        <a:pt x="1222939" y="0"/>
                      </a:lnTo>
                      <a:lnTo>
                        <a:pt x="1228306" y="570606"/>
                      </a:lnTo>
                    </a:path>
                  </a:pathLst>
                </a:custGeom>
                <a:noFill/>
                <a:ln w="3191" cap="rnd">
                  <a:solidFill>
                    <a:srgbClr val="00000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sz="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35" name="Freeform 334">
                  <a:extLst>
                    <a:ext uri="{FF2B5EF4-FFF2-40B4-BE49-F238E27FC236}">
                      <a16:creationId xmlns:a16="http://schemas.microsoft.com/office/drawing/2014/main" id="{7BBC748D-7C3A-8F5B-1319-CD38F8852212}"/>
                    </a:ext>
                  </a:extLst>
                </p:cNvPr>
                <p:cNvSpPr/>
                <p:nvPr/>
              </p:nvSpPr>
              <p:spPr>
                <a:xfrm>
                  <a:off x="4353662" y="161233"/>
                  <a:ext cx="1367148" cy="1270198"/>
                </a:xfrm>
                <a:custGeom>
                  <a:avLst/>
                  <a:gdLst>
                    <a:gd name="connsiteX0" fmla="*/ 0 w 1367148"/>
                    <a:gd name="connsiteY0" fmla="*/ 0 h 1270198"/>
                    <a:gd name="connsiteX1" fmla="*/ 1367149 w 1367148"/>
                    <a:gd name="connsiteY1" fmla="*/ 0 h 1270198"/>
                    <a:gd name="connsiteX2" fmla="*/ 1367149 w 1367148"/>
                    <a:gd name="connsiteY2" fmla="*/ 1270199 h 1270198"/>
                    <a:gd name="connsiteX3" fmla="*/ 0 w 1367148"/>
                    <a:gd name="connsiteY3" fmla="*/ 1270199 h 1270198"/>
                    <a:gd name="connsiteX4" fmla="*/ 0 w 1367148"/>
                    <a:gd name="connsiteY4" fmla="*/ 0 h 127019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67148" h="1270198">
                      <a:moveTo>
                        <a:pt x="0" y="0"/>
                      </a:moveTo>
                      <a:lnTo>
                        <a:pt x="1367149" y="0"/>
                      </a:lnTo>
                      <a:lnTo>
                        <a:pt x="1367149" y="1270199"/>
                      </a:lnTo>
                      <a:lnTo>
                        <a:pt x="0" y="1270199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noFill/>
                <a:ln w="3191" cap="rnd">
                  <a:solidFill>
                    <a:srgbClr val="00000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sz="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36" name="Freeform 335">
                  <a:extLst>
                    <a:ext uri="{FF2B5EF4-FFF2-40B4-BE49-F238E27FC236}">
                      <a16:creationId xmlns:a16="http://schemas.microsoft.com/office/drawing/2014/main" id="{00638BB6-7637-F6A0-9D19-6084DCE16287}"/>
                    </a:ext>
                  </a:extLst>
                </p:cNvPr>
                <p:cNvSpPr/>
                <p:nvPr/>
              </p:nvSpPr>
              <p:spPr>
                <a:xfrm>
                  <a:off x="4359029" y="1431495"/>
                  <a:ext cx="6389" cy="34736"/>
                </a:xfrm>
                <a:custGeom>
                  <a:avLst/>
                  <a:gdLst>
                    <a:gd name="connsiteX0" fmla="*/ 0 w 6389"/>
                    <a:gd name="connsiteY0" fmla="*/ 0 h 34736"/>
                    <a:gd name="connsiteX1" fmla="*/ 0 w 6389"/>
                    <a:gd name="connsiteY1" fmla="*/ 34737 h 347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6389" h="34736">
                      <a:moveTo>
                        <a:pt x="0" y="0"/>
                      </a:moveTo>
                      <a:lnTo>
                        <a:pt x="0" y="34737"/>
                      </a:lnTo>
                    </a:path>
                  </a:pathLst>
                </a:custGeom>
                <a:noFill/>
                <a:ln w="12764" cap="flat">
                  <a:solidFill>
                    <a:srgbClr val="000000"/>
                  </a:solidFill>
                  <a:prstDash val="solid"/>
                  <a:bevel/>
                </a:ln>
              </p:spPr>
              <p:txBody>
                <a:bodyPr rtlCol="0" anchor="ctr"/>
                <a:lstStyle/>
                <a:p>
                  <a:endParaRPr lang="en-US" sz="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37" name="TextBox 336">
                  <a:extLst>
                    <a:ext uri="{FF2B5EF4-FFF2-40B4-BE49-F238E27FC236}">
                      <a16:creationId xmlns:a16="http://schemas.microsoft.com/office/drawing/2014/main" id="{6E9F70CB-0E5F-27FC-D73F-C835BA29DF19}"/>
                    </a:ext>
                  </a:extLst>
                </p:cNvPr>
                <p:cNvSpPr txBox="1"/>
                <p:nvPr/>
              </p:nvSpPr>
              <p:spPr>
                <a:xfrm>
                  <a:off x="4259539" y="1440626"/>
                  <a:ext cx="227948" cy="184666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l"/>
                  <a:r>
                    <a:rPr lang="en-US" sz="600" spc="0" baseline="0">
                      <a:ln/>
                      <a:solidFill>
                        <a:srgbClr val="000000"/>
                      </a:solidFill>
                      <a:latin typeface="Arial" panose="020B0604020202020204" pitchFamily="34" charset="0"/>
                      <a:cs typeface="Arial" panose="020B0604020202020204" pitchFamily="34" charset="0"/>
                      <a:sym typeface="Helvetica"/>
                      <a:rtl val="0"/>
                    </a:rPr>
                    <a:t>0</a:t>
                  </a:r>
                </a:p>
              </p:txBody>
            </p:sp>
            <p:sp>
              <p:nvSpPr>
                <p:cNvPr id="338" name="Freeform 337">
                  <a:extLst>
                    <a:ext uri="{FF2B5EF4-FFF2-40B4-BE49-F238E27FC236}">
                      <a16:creationId xmlns:a16="http://schemas.microsoft.com/office/drawing/2014/main" id="{9C6E3797-C1D4-5581-F1AA-216556C8993B}"/>
                    </a:ext>
                  </a:extLst>
                </p:cNvPr>
                <p:cNvSpPr/>
                <p:nvPr/>
              </p:nvSpPr>
              <p:spPr>
                <a:xfrm>
                  <a:off x="4407078" y="1431495"/>
                  <a:ext cx="6389" cy="14878"/>
                </a:xfrm>
                <a:custGeom>
                  <a:avLst/>
                  <a:gdLst>
                    <a:gd name="connsiteX0" fmla="*/ 0 w 6389"/>
                    <a:gd name="connsiteY0" fmla="*/ 0 h 14878"/>
                    <a:gd name="connsiteX1" fmla="*/ 0 w 6389"/>
                    <a:gd name="connsiteY1" fmla="*/ 14878 h 148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6389" h="14878">
                      <a:moveTo>
                        <a:pt x="0" y="0"/>
                      </a:moveTo>
                      <a:lnTo>
                        <a:pt x="0" y="14878"/>
                      </a:lnTo>
                    </a:path>
                  </a:pathLst>
                </a:custGeom>
                <a:noFill/>
                <a:ln w="6382" cap="flat">
                  <a:solidFill>
                    <a:srgbClr val="000000"/>
                  </a:solidFill>
                  <a:prstDash val="solid"/>
                  <a:bevel/>
                </a:ln>
              </p:spPr>
              <p:txBody>
                <a:bodyPr rtlCol="0" anchor="ctr"/>
                <a:lstStyle/>
                <a:p>
                  <a:endParaRPr lang="en-US" sz="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39" name="Freeform 338">
                  <a:extLst>
                    <a:ext uri="{FF2B5EF4-FFF2-40B4-BE49-F238E27FC236}">
                      <a16:creationId xmlns:a16="http://schemas.microsoft.com/office/drawing/2014/main" id="{63584343-245C-A818-9E82-C7D46F8CA6DB}"/>
                    </a:ext>
                  </a:extLst>
                </p:cNvPr>
                <p:cNvSpPr/>
                <p:nvPr/>
              </p:nvSpPr>
              <p:spPr>
                <a:xfrm>
                  <a:off x="4455127" y="1431495"/>
                  <a:ext cx="6389" cy="14878"/>
                </a:xfrm>
                <a:custGeom>
                  <a:avLst/>
                  <a:gdLst>
                    <a:gd name="connsiteX0" fmla="*/ 0 w 6389"/>
                    <a:gd name="connsiteY0" fmla="*/ 0 h 14878"/>
                    <a:gd name="connsiteX1" fmla="*/ 0 w 6389"/>
                    <a:gd name="connsiteY1" fmla="*/ 14878 h 148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6389" h="14878">
                      <a:moveTo>
                        <a:pt x="0" y="0"/>
                      </a:moveTo>
                      <a:lnTo>
                        <a:pt x="0" y="14878"/>
                      </a:lnTo>
                    </a:path>
                  </a:pathLst>
                </a:custGeom>
                <a:noFill/>
                <a:ln w="6382" cap="flat">
                  <a:solidFill>
                    <a:srgbClr val="000000"/>
                  </a:solidFill>
                  <a:prstDash val="solid"/>
                  <a:bevel/>
                </a:ln>
              </p:spPr>
              <p:txBody>
                <a:bodyPr rtlCol="0" anchor="ctr"/>
                <a:lstStyle/>
                <a:p>
                  <a:endParaRPr lang="en-US" sz="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40" name="Freeform 339">
                  <a:extLst>
                    <a:ext uri="{FF2B5EF4-FFF2-40B4-BE49-F238E27FC236}">
                      <a16:creationId xmlns:a16="http://schemas.microsoft.com/office/drawing/2014/main" id="{BECBEEAF-568D-D356-8812-487FD07075B9}"/>
                    </a:ext>
                  </a:extLst>
                </p:cNvPr>
                <p:cNvSpPr/>
                <p:nvPr/>
              </p:nvSpPr>
              <p:spPr>
                <a:xfrm>
                  <a:off x="4508542" y="1431495"/>
                  <a:ext cx="6389" cy="14878"/>
                </a:xfrm>
                <a:custGeom>
                  <a:avLst/>
                  <a:gdLst>
                    <a:gd name="connsiteX0" fmla="*/ 0 w 6389"/>
                    <a:gd name="connsiteY0" fmla="*/ 0 h 14878"/>
                    <a:gd name="connsiteX1" fmla="*/ 0 w 6389"/>
                    <a:gd name="connsiteY1" fmla="*/ 14878 h 148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6389" h="14878">
                      <a:moveTo>
                        <a:pt x="0" y="0"/>
                      </a:moveTo>
                      <a:lnTo>
                        <a:pt x="0" y="14878"/>
                      </a:lnTo>
                    </a:path>
                  </a:pathLst>
                </a:custGeom>
                <a:noFill/>
                <a:ln w="6382" cap="flat">
                  <a:solidFill>
                    <a:srgbClr val="000000"/>
                  </a:solidFill>
                  <a:prstDash val="solid"/>
                  <a:bevel/>
                </a:ln>
              </p:spPr>
              <p:txBody>
                <a:bodyPr rtlCol="0" anchor="ctr"/>
                <a:lstStyle/>
                <a:p>
                  <a:endParaRPr lang="en-US" sz="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41" name="Freeform 340">
                  <a:extLst>
                    <a:ext uri="{FF2B5EF4-FFF2-40B4-BE49-F238E27FC236}">
                      <a16:creationId xmlns:a16="http://schemas.microsoft.com/office/drawing/2014/main" id="{E9FFEB52-817B-C611-A7AA-159DA9574EC0}"/>
                    </a:ext>
                  </a:extLst>
                </p:cNvPr>
                <p:cNvSpPr/>
                <p:nvPr/>
              </p:nvSpPr>
              <p:spPr>
                <a:xfrm>
                  <a:off x="4561958" y="1431495"/>
                  <a:ext cx="6389" cy="14878"/>
                </a:xfrm>
                <a:custGeom>
                  <a:avLst/>
                  <a:gdLst>
                    <a:gd name="connsiteX0" fmla="*/ 0 w 6389"/>
                    <a:gd name="connsiteY0" fmla="*/ 0 h 14878"/>
                    <a:gd name="connsiteX1" fmla="*/ 0 w 6389"/>
                    <a:gd name="connsiteY1" fmla="*/ 14878 h 148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6389" h="14878">
                      <a:moveTo>
                        <a:pt x="0" y="0"/>
                      </a:moveTo>
                      <a:lnTo>
                        <a:pt x="0" y="14878"/>
                      </a:lnTo>
                    </a:path>
                  </a:pathLst>
                </a:custGeom>
                <a:noFill/>
                <a:ln w="6382" cap="flat">
                  <a:solidFill>
                    <a:srgbClr val="000000"/>
                  </a:solidFill>
                  <a:prstDash val="solid"/>
                  <a:bevel/>
                </a:ln>
              </p:spPr>
              <p:txBody>
                <a:bodyPr rtlCol="0" anchor="ctr"/>
                <a:lstStyle/>
                <a:p>
                  <a:endParaRPr lang="en-US" sz="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42" name="Freeform 341">
                  <a:extLst>
                    <a:ext uri="{FF2B5EF4-FFF2-40B4-BE49-F238E27FC236}">
                      <a16:creationId xmlns:a16="http://schemas.microsoft.com/office/drawing/2014/main" id="{9A7E8E39-A8A2-3360-B8B8-8BE805DBD5F1}"/>
                    </a:ext>
                  </a:extLst>
                </p:cNvPr>
                <p:cNvSpPr/>
                <p:nvPr/>
              </p:nvSpPr>
              <p:spPr>
                <a:xfrm>
                  <a:off x="4615374" y="1431495"/>
                  <a:ext cx="6389" cy="34736"/>
                </a:xfrm>
                <a:custGeom>
                  <a:avLst/>
                  <a:gdLst>
                    <a:gd name="connsiteX0" fmla="*/ 0 w 6389"/>
                    <a:gd name="connsiteY0" fmla="*/ 0 h 34736"/>
                    <a:gd name="connsiteX1" fmla="*/ 0 w 6389"/>
                    <a:gd name="connsiteY1" fmla="*/ 34737 h 347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6389" h="34736">
                      <a:moveTo>
                        <a:pt x="0" y="0"/>
                      </a:moveTo>
                      <a:lnTo>
                        <a:pt x="0" y="34737"/>
                      </a:lnTo>
                    </a:path>
                  </a:pathLst>
                </a:custGeom>
                <a:noFill/>
                <a:ln w="12764" cap="flat">
                  <a:solidFill>
                    <a:srgbClr val="000000"/>
                  </a:solidFill>
                  <a:prstDash val="solid"/>
                  <a:bevel/>
                </a:ln>
              </p:spPr>
              <p:txBody>
                <a:bodyPr rtlCol="0" anchor="ctr"/>
                <a:lstStyle/>
                <a:p>
                  <a:endParaRPr lang="en-US" sz="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43" name="TextBox 342">
                  <a:extLst>
                    <a:ext uri="{FF2B5EF4-FFF2-40B4-BE49-F238E27FC236}">
                      <a16:creationId xmlns:a16="http://schemas.microsoft.com/office/drawing/2014/main" id="{C6F87ABB-4A06-2412-D74A-1FAEF60B6E1C}"/>
                    </a:ext>
                  </a:extLst>
                </p:cNvPr>
                <p:cNvSpPr txBox="1"/>
                <p:nvPr/>
              </p:nvSpPr>
              <p:spPr>
                <a:xfrm>
                  <a:off x="4453030" y="1440626"/>
                  <a:ext cx="322524" cy="184666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l"/>
                  <a:r>
                    <a:rPr lang="en-US" sz="600" spc="0" baseline="0" dirty="0">
                      <a:ln/>
                      <a:solidFill>
                        <a:srgbClr val="000000"/>
                      </a:solidFill>
                      <a:latin typeface="Arial" panose="020B0604020202020204" pitchFamily="34" charset="0"/>
                      <a:cs typeface="Arial" panose="020B0604020202020204" pitchFamily="34" charset="0"/>
                      <a:sym typeface="Helvetica"/>
                      <a:rtl val="0"/>
                    </a:rPr>
                    <a:t>50K</a:t>
                  </a:r>
                </a:p>
              </p:txBody>
            </p:sp>
            <p:sp>
              <p:nvSpPr>
                <p:cNvPr id="344" name="Freeform 343">
                  <a:extLst>
                    <a:ext uri="{FF2B5EF4-FFF2-40B4-BE49-F238E27FC236}">
                      <a16:creationId xmlns:a16="http://schemas.microsoft.com/office/drawing/2014/main" id="{0932CC2E-7A47-8056-2275-ADD99E71AA36}"/>
                    </a:ext>
                  </a:extLst>
                </p:cNvPr>
                <p:cNvSpPr/>
                <p:nvPr/>
              </p:nvSpPr>
              <p:spPr>
                <a:xfrm>
                  <a:off x="4663422" y="1431495"/>
                  <a:ext cx="6389" cy="14878"/>
                </a:xfrm>
                <a:custGeom>
                  <a:avLst/>
                  <a:gdLst>
                    <a:gd name="connsiteX0" fmla="*/ 0 w 6389"/>
                    <a:gd name="connsiteY0" fmla="*/ 0 h 14878"/>
                    <a:gd name="connsiteX1" fmla="*/ 0 w 6389"/>
                    <a:gd name="connsiteY1" fmla="*/ 14878 h 148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6389" h="14878">
                      <a:moveTo>
                        <a:pt x="0" y="0"/>
                      </a:moveTo>
                      <a:lnTo>
                        <a:pt x="0" y="14878"/>
                      </a:lnTo>
                    </a:path>
                  </a:pathLst>
                </a:custGeom>
                <a:noFill/>
                <a:ln w="6382" cap="flat">
                  <a:solidFill>
                    <a:srgbClr val="000000"/>
                  </a:solidFill>
                  <a:prstDash val="solid"/>
                  <a:bevel/>
                </a:ln>
              </p:spPr>
              <p:txBody>
                <a:bodyPr rtlCol="0" anchor="ctr"/>
                <a:lstStyle/>
                <a:p>
                  <a:endParaRPr lang="en-US" sz="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45" name="Freeform 344">
                  <a:extLst>
                    <a:ext uri="{FF2B5EF4-FFF2-40B4-BE49-F238E27FC236}">
                      <a16:creationId xmlns:a16="http://schemas.microsoft.com/office/drawing/2014/main" id="{4CD32FA2-BDE2-89A5-CDE7-1E85426BF946}"/>
                    </a:ext>
                  </a:extLst>
                </p:cNvPr>
                <p:cNvSpPr/>
                <p:nvPr/>
              </p:nvSpPr>
              <p:spPr>
                <a:xfrm>
                  <a:off x="4716838" y="1431495"/>
                  <a:ext cx="6389" cy="14878"/>
                </a:xfrm>
                <a:custGeom>
                  <a:avLst/>
                  <a:gdLst>
                    <a:gd name="connsiteX0" fmla="*/ 0 w 6389"/>
                    <a:gd name="connsiteY0" fmla="*/ 0 h 14878"/>
                    <a:gd name="connsiteX1" fmla="*/ 0 w 6389"/>
                    <a:gd name="connsiteY1" fmla="*/ 14878 h 148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6389" h="14878">
                      <a:moveTo>
                        <a:pt x="0" y="0"/>
                      </a:moveTo>
                      <a:lnTo>
                        <a:pt x="0" y="14878"/>
                      </a:lnTo>
                    </a:path>
                  </a:pathLst>
                </a:custGeom>
                <a:noFill/>
                <a:ln w="6382" cap="flat">
                  <a:solidFill>
                    <a:srgbClr val="000000"/>
                  </a:solidFill>
                  <a:prstDash val="solid"/>
                  <a:bevel/>
                </a:ln>
              </p:spPr>
              <p:txBody>
                <a:bodyPr rtlCol="0" anchor="ctr"/>
                <a:lstStyle/>
                <a:p>
                  <a:endParaRPr lang="en-US" sz="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46" name="Freeform 345">
                  <a:extLst>
                    <a:ext uri="{FF2B5EF4-FFF2-40B4-BE49-F238E27FC236}">
                      <a16:creationId xmlns:a16="http://schemas.microsoft.com/office/drawing/2014/main" id="{C8C61D4B-7B5E-E185-7333-9D91921CBD07}"/>
                    </a:ext>
                  </a:extLst>
                </p:cNvPr>
                <p:cNvSpPr/>
                <p:nvPr/>
              </p:nvSpPr>
              <p:spPr>
                <a:xfrm>
                  <a:off x="4770190" y="1431495"/>
                  <a:ext cx="6389" cy="14878"/>
                </a:xfrm>
                <a:custGeom>
                  <a:avLst/>
                  <a:gdLst>
                    <a:gd name="connsiteX0" fmla="*/ 0 w 6389"/>
                    <a:gd name="connsiteY0" fmla="*/ 0 h 14878"/>
                    <a:gd name="connsiteX1" fmla="*/ 0 w 6389"/>
                    <a:gd name="connsiteY1" fmla="*/ 14878 h 148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6389" h="14878">
                      <a:moveTo>
                        <a:pt x="0" y="0"/>
                      </a:moveTo>
                      <a:lnTo>
                        <a:pt x="0" y="14878"/>
                      </a:lnTo>
                    </a:path>
                  </a:pathLst>
                </a:custGeom>
                <a:noFill/>
                <a:ln w="6382" cap="flat">
                  <a:solidFill>
                    <a:srgbClr val="000000"/>
                  </a:solidFill>
                  <a:prstDash val="solid"/>
                  <a:bevel/>
                </a:ln>
              </p:spPr>
              <p:txBody>
                <a:bodyPr rtlCol="0" anchor="ctr"/>
                <a:lstStyle/>
                <a:p>
                  <a:endParaRPr lang="en-US" sz="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47" name="Freeform 346">
                  <a:extLst>
                    <a:ext uri="{FF2B5EF4-FFF2-40B4-BE49-F238E27FC236}">
                      <a16:creationId xmlns:a16="http://schemas.microsoft.com/office/drawing/2014/main" id="{9672D987-6708-A3F0-BA22-44D934927121}"/>
                    </a:ext>
                  </a:extLst>
                </p:cNvPr>
                <p:cNvSpPr/>
                <p:nvPr/>
              </p:nvSpPr>
              <p:spPr>
                <a:xfrm>
                  <a:off x="4823606" y="1431495"/>
                  <a:ext cx="6389" cy="14878"/>
                </a:xfrm>
                <a:custGeom>
                  <a:avLst/>
                  <a:gdLst>
                    <a:gd name="connsiteX0" fmla="*/ 0 w 6389"/>
                    <a:gd name="connsiteY0" fmla="*/ 0 h 14878"/>
                    <a:gd name="connsiteX1" fmla="*/ 0 w 6389"/>
                    <a:gd name="connsiteY1" fmla="*/ 14878 h 148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6389" h="14878">
                      <a:moveTo>
                        <a:pt x="0" y="0"/>
                      </a:moveTo>
                      <a:lnTo>
                        <a:pt x="0" y="14878"/>
                      </a:lnTo>
                    </a:path>
                  </a:pathLst>
                </a:custGeom>
                <a:noFill/>
                <a:ln w="6382" cap="flat">
                  <a:solidFill>
                    <a:srgbClr val="000000"/>
                  </a:solidFill>
                  <a:prstDash val="solid"/>
                  <a:bevel/>
                </a:ln>
              </p:spPr>
              <p:txBody>
                <a:bodyPr rtlCol="0" anchor="ctr"/>
                <a:lstStyle/>
                <a:p>
                  <a:endParaRPr lang="en-US" sz="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48" name="Freeform 347">
                  <a:extLst>
                    <a:ext uri="{FF2B5EF4-FFF2-40B4-BE49-F238E27FC236}">
                      <a16:creationId xmlns:a16="http://schemas.microsoft.com/office/drawing/2014/main" id="{42951789-5CC4-0D2A-BD90-AF367CBE438A}"/>
                    </a:ext>
                  </a:extLst>
                </p:cNvPr>
                <p:cNvSpPr/>
                <p:nvPr/>
              </p:nvSpPr>
              <p:spPr>
                <a:xfrm>
                  <a:off x="4871654" y="1431495"/>
                  <a:ext cx="6389" cy="34736"/>
                </a:xfrm>
                <a:custGeom>
                  <a:avLst/>
                  <a:gdLst>
                    <a:gd name="connsiteX0" fmla="*/ 0 w 6389"/>
                    <a:gd name="connsiteY0" fmla="*/ 0 h 34736"/>
                    <a:gd name="connsiteX1" fmla="*/ 0 w 6389"/>
                    <a:gd name="connsiteY1" fmla="*/ 34737 h 347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6389" h="34736">
                      <a:moveTo>
                        <a:pt x="0" y="0"/>
                      </a:moveTo>
                      <a:lnTo>
                        <a:pt x="0" y="34737"/>
                      </a:lnTo>
                    </a:path>
                  </a:pathLst>
                </a:custGeom>
                <a:noFill/>
                <a:ln w="12764" cap="flat">
                  <a:solidFill>
                    <a:srgbClr val="000000"/>
                  </a:solidFill>
                  <a:prstDash val="solid"/>
                  <a:bevel/>
                </a:ln>
              </p:spPr>
              <p:txBody>
                <a:bodyPr rtlCol="0" anchor="ctr"/>
                <a:lstStyle/>
                <a:p>
                  <a:endParaRPr lang="en-US" sz="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49" name="TextBox 348">
                  <a:extLst>
                    <a:ext uri="{FF2B5EF4-FFF2-40B4-BE49-F238E27FC236}">
                      <a16:creationId xmlns:a16="http://schemas.microsoft.com/office/drawing/2014/main" id="{4706B8D6-6EB3-D38A-8110-2598A5000FB2}"/>
                    </a:ext>
                  </a:extLst>
                </p:cNvPr>
                <p:cNvSpPr txBox="1"/>
                <p:nvPr/>
              </p:nvSpPr>
              <p:spPr>
                <a:xfrm>
                  <a:off x="4693336" y="1440626"/>
                  <a:ext cx="365806" cy="184666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l"/>
                  <a:r>
                    <a:rPr lang="en-US" sz="600" spc="0" baseline="0">
                      <a:ln/>
                      <a:solidFill>
                        <a:srgbClr val="000000"/>
                      </a:solidFill>
                      <a:latin typeface="Arial" panose="020B0604020202020204" pitchFamily="34" charset="0"/>
                      <a:cs typeface="Arial" panose="020B0604020202020204" pitchFamily="34" charset="0"/>
                      <a:sym typeface="Helvetica"/>
                      <a:rtl val="0"/>
                    </a:rPr>
                    <a:t>100K</a:t>
                  </a:r>
                </a:p>
              </p:txBody>
            </p:sp>
            <p:sp>
              <p:nvSpPr>
                <p:cNvPr id="350" name="Freeform 349">
                  <a:extLst>
                    <a:ext uri="{FF2B5EF4-FFF2-40B4-BE49-F238E27FC236}">
                      <a16:creationId xmlns:a16="http://schemas.microsoft.com/office/drawing/2014/main" id="{4F9A1A04-4E09-69E1-F33B-88107FFA2773}"/>
                    </a:ext>
                  </a:extLst>
                </p:cNvPr>
                <p:cNvSpPr/>
                <p:nvPr/>
              </p:nvSpPr>
              <p:spPr>
                <a:xfrm>
                  <a:off x="4925070" y="1431495"/>
                  <a:ext cx="6389" cy="14878"/>
                </a:xfrm>
                <a:custGeom>
                  <a:avLst/>
                  <a:gdLst>
                    <a:gd name="connsiteX0" fmla="*/ 0 w 6389"/>
                    <a:gd name="connsiteY0" fmla="*/ 0 h 14878"/>
                    <a:gd name="connsiteX1" fmla="*/ 0 w 6389"/>
                    <a:gd name="connsiteY1" fmla="*/ 14878 h 148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6389" h="14878">
                      <a:moveTo>
                        <a:pt x="0" y="0"/>
                      </a:moveTo>
                      <a:lnTo>
                        <a:pt x="0" y="14878"/>
                      </a:lnTo>
                    </a:path>
                  </a:pathLst>
                </a:custGeom>
                <a:noFill/>
                <a:ln w="6382" cap="flat">
                  <a:solidFill>
                    <a:srgbClr val="000000"/>
                  </a:solidFill>
                  <a:prstDash val="solid"/>
                  <a:bevel/>
                </a:ln>
              </p:spPr>
              <p:txBody>
                <a:bodyPr rtlCol="0" anchor="ctr"/>
                <a:lstStyle/>
                <a:p>
                  <a:endParaRPr lang="en-US" sz="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51" name="Freeform 350">
                  <a:extLst>
                    <a:ext uri="{FF2B5EF4-FFF2-40B4-BE49-F238E27FC236}">
                      <a16:creationId xmlns:a16="http://schemas.microsoft.com/office/drawing/2014/main" id="{B1E62FA5-8EB6-3191-2986-C41C993E3A9E}"/>
                    </a:ext>
                  </a:extLst>
                </p:cNvPr>
                <p:cNvSpPr/>
                <p:nvPr/>
              </p:nvSpPr>
              <p:spPr>
                <a:xfrm>
                  <a:off x="4978486" y="1431495"/>
                  <a:ext cx="6389" cy="14878"/>
                </a:xfrm>
                <a:custGeom>
                  <a:avLst/>
                  <a:gdLst>
                    <a:gd name="connsiteX0" fmla="*/ 0 w 6389"/>
                    <a:gd name="connsiteY0" fmla="*/ 0 h 14878"/>
                    <a:gd name="connsiteX1" fmla="*/ 0 w 6389"/>
                    <a:gd name="connsiteY1" fmla="*/ 14878 h 148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6389" h="14878">
                      <a:moveTo>
                        <a:pt x="0" y="0"/>
                      </a:moveTo>
                      <a:lnTo>
                        <a:pt x="0" y="14878"/>
                      </a:lnTo>
                    </a:path>
                  </a:pathLst>
                </a:custGeom>
                <a:noFill/>
                <a:ln w="6382" cap="flat">
                  <a:solidFill>
                    <a:srgbClr val="000000"/>
                  </a:solidFill>
                  <a:prstDash val="solid"/>
                  <a:bevel/>
                </a:ln>
              </p:spPr>
              <p:txBody>
                <a:bodyPr rtlCol="0" anchor="ctr"/>
                <a:lstStyle/>
                <a:p>
                  <a:endParaRPr lang="en-US" sz="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52" name="Freeform 351">
                  <a:extLst>
                    <a:ext uri="{FF2B5EF4-FFF2-40B4-BE49-F238E27FC236}">
                      <a16:creationId xmlns:a16="http://schemas.microsoft.com/office/drawing/2014/main" id="{A4108BC9-E51C-5AC3-DDF7-10132E3994F4}"/>
                    </a:ext>
                  </a:extLst>
                </p:cNvPr>
                <p:cNvSpPr/>
                <p:nvPr/>
              </p:nvSpPr>
              <p:spPr>
                <a:xfrm>
                  <a:off x="5026534" y="1431495"/>
                  <a:ext cx="6389" cy="14878"/>
                </a:xfrm>
                <a:custGeom>
                  <a:avLst/>
                  <a:gdLst>
                    <a:gd name="connsiteX0" fmla="*/ 0 w 6389"/>
                    <a:gd name="connsiteY0" fmla="*/ 0 h 14878"/>
                    <a:gd name="connsiteX1" fmla="*/ 0 w 6389"/>
                    <a:gd name="connsiteY1" fmla="*/ 14878 h 148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6389" h="14878">
                      <a:moveTo>
                        <a:pt x="0" y="0"/>
                      </a:moveTo>
                      <a:lnTo>
                        <a:pt x="0" y="14878"/>
                      </a:lnTo>
                    </a:path>
                  </a:pathLst>
                </a:custGeom>
                <a:noFill/>
                <a:ln w="6382" cap="flat">
                  <a:solidFill>
                    <a:srgbClr val="000000"/>
                  </a:solidFill>
                  <a:prstDash val="solid"/>
                  <a:bevel/>
                </a:ln>
              </p:spPr>
              <p:txBody>
                <a:bodyPr rtlCol="0" anchor="ctr"/>
                <a:lstStyle/>
                <a:p>
                  <a:endParaRPr lang="en-US" sz="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53" name="Freeform 352">
                  <a:extLst>
                    <a:ext uri="{FF2B5EF4-FFF2-40B4-BE49-F238E27FC236}">
                      <a16:creationId xmlns:a16="http://schemas.microsoft.com/office/drawing/2014/main" id="{8B3DA367-8FEC-3DE7-AAE6-AD4274496019}"/>
                    </a:ext>
                  </a:extLst>
                </p:cNvPr>
                <p:cNvSpPr/>
                <p:nvPr/>
              </p:nvSpPr>
              <p:spPr>
                <a:xfrm>
                  <a:off x="5079950" y="1431495"/>
                  <a:ext cx="6389" cy="14878"/>
                </a:xfrm>
                <a:custGeom>
                  <a:avLst/>
                  <a:gdLst>
                    <a:gd name="connsiteX0" fmla="*/ 0 w 6389"/>
                    <a:gd name="connsiteY0" fmla="*/ 0 h 14878"/>
                    <a:gd name="connsiteX1" fmla="*/ 0 w 6389"/>
                    <a:gd name="connsiteY1" fmla="*/ 14878 h 148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6389" h="14878">
                      <a:moveTo>
                        <a:pt x="0" y="0"/>
                      </a:moveTo>
                      <a:lnTo>
                        <a:pt x="0" y="14878"/>
                      </a:lnTo>
                    </a:path>
                  </a:pathLst>
                </a:custGeom>
                <a:noFill/>
                <a:ln w="6382" cap="flat">
                  <a:solidFill>
                    <a:srgbClr val="000000"/>
                  </a:solidFill>
                  <a:prstDash val="solid"/>
                  <a:bevel/>
                </a:ln>
              </p:spPr>
              <p:txBody>
                <a:bodyPr rtlCol="0" anchor="ctr"/>
                <a:lstStyle/>
                <a:p>
                  <a:endParaRPr lang="en-US" sz="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54" name="Freeform 353">
                  <a:extLst>
                    <a:ext uri="{FF2B5EF4-FFF2-40B4-BE49-F238E27FC236}">
                      <a16:creationId xmlns:a16="http://schemas.microsoft.com/office/drawing/2014/main" id="{1A73F1CD-352D-A3A9-6A5D-1DBB55A8D30E}"/>
                    </a:ext>
                  </a:extLst>
                </p:cNvPr>
                <p:cNvSpPr/>
                <p:nvPr/>
              </p:nvSpPr>
              <p:spPr>
                <a:xfrm>
                  <a:off x="5133366" y="1431495"/>
                  <a:ext cx="6389" cy="34736"/>
                </a:xfrm>
                <a:custGeom>
                  <a:avLst/>
                  <a:gdLst>
                    <a:gd name="connsiteX0" fmla="*/ 0 w 6389"/>
                    <a:gd name="connsiteY0" fmla="*/ 0 h 34736"/>
                    <a:gd name="connsiteX1" fmla="*/ 0 w 6389"/>
                    <a:gd name="connsiteY1" fmla="*/ 34737 h 347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6389" h="34736">
                      <a:moveTo>
                        <a:pt x="0" y="0"/>
                      </a:moveTo>
                      <a:lnTo>
                        <a:pt x="0" y="34737"/>
                      </a:lnTo>
                    </a:path>
                  </a:pathLst>
                </a:custGeom>
                <a:noFill/>
                <a:ln w="12764" cap="flat">
                  <a:solidFill>
                    <a:srgbClr val="000000"/>
                  </a:solidFill>
                  <a:prstDash val="solid"/>
                  <a:bevel/>
                </a:ln>
              </p:spPr>
              <p:txBody>
                <a:bodyPr rtlCol="0" anchor="ctr"/>
                <a:lstStyle/>
                <a:p>
                  <a:endParaRPr lang="en-US" sz="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55" name="TextBox 354">
                  <a:extLst>
                    <a:ext uri="{FF2B5EF4-FFF2-40B4-BE49-F238E27FC236}">
                      <a16:creationId xmlns:a16="http://schemas.microsoft.com/office/drawing/2014/main" id="{033818B4-00D4-27C7-561A-758B41099C08}"/>
                    </a:ext>
                  </a:extLst>
                </p:cNvPr>
                <p:cNvSpPr txBox="1"/>
                <p:nvPr/>
              </p:nvSpPr>
              <p:spPr>
                <a:xfrm>
                  <a:off x="4954984" y="1440626"/>
                  <a:ext cx="365806" cy="184666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l"/>
                  <a:r>
                    <a:rPr lang="en-US" sz="600" spc="0" baseline="0">
                      <a:ln/>
                      <a:solidFill>
                        <a:srgbClr val="000000"/>
                      </a:solidFill>
                      <a:latin typeface="Arial" panose="020B0604020202020204" pitchFamily="34" charset="0"/>
                      <a:cs typeface="Arial" panose="020B0604020202020204" pitchFamily="34" charset="0"/>
                      <a:sym typeface="Helvetica"/>
                      <a:rtl val="0"/>
                    </a:rPr>
                    <a:t>150K</a:t>
                  </a:r>
                </a:p>
              </p:txBody>
            </p:sp>
            <p:sp>
              <p:nvSpPr>
                <p:cNvPr id="356" name="Freeform 355">
                  <a:extLst>
                    <a:ext uri="{FF2B5EF4-FFF2-40B4-BE49-F238E27FC236}">
                      <a16:creationId xmlns:a16="http://schemas.microsoft.com/office/drawing/2014/main" id="{6B292A89-38F0-54EC-2781-474DA1ACD683}"/>
                    </a:ext>
                  </a:extLst>
                </p:cNvPr>
                <p:cNvSpPr/>
                <p:nvPr/>
              </p:nvSpPr>
              <p:spPr>
                <a:xfrm>
                  <a:off x="5186781" y="1431495"/>
                  <a:ext cx="6389" cy="14878"/>
                </a:xfrm>
                <a:custGeom>
                  <a:avLst/>
                  <a:gdLst>
                    <a:gd name="connsiteX0" fmla="*/ 0 w 6389"/>
                    <a:gd name="connsiteY0" fmla="*/ 0 h 14878"/>
                    <a:gd name="connsiteX1" fmla="*/ 0 w 6389"/>
                    <a:gd name="connsiteY1" fmla="*/ 14878 h 148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6389" h="14878">
                      <a:moveTo>
                        <a:pt x="0" y="0"/>
                      </a:moveTo>
                      <a:lnTo>
                        <a:pt x="0" y="14878"/>
                      </a:lnTo>
                    </a:path>
                  </a:pathLst>
                </a:custGeom>
                <a:noFill/>
                <a:ln w="6382" cap="flat">
                  <a:solidFill>
                    <a:srgbClr val="000000"/>
                  </a:solidFill>
                  <a:prstDash val="solid"/>
                  <a:bevel/>
                </a:ln>
              </p:spPr>
              <p:txBody>
                <a:bodyPr rtlCol="0" anchor="ctr"/>
                <a:lstStyle/>
                <a:p>
                  <a:endParaRPr lang="en-US" sz="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57" name="Freeform 356">
                  <a:extLst>
                    <a:ext uri="{FF2B5EF4-FFF2-40B4-BE49-F238E27FC236}">
                      <a16:creationId xmlns:a16="http://schemas.microsoft.com/office/drawing/2014/main" id="{C8838D23-FD69-2390-9005-C2E55577C6CB}"/>
                    </a:ext>
                  </a:extLst>
                </p:cNvPr>
                <p:cNvSpPr/>
                <p:nvPr/>
              </p:nvSpPr>
              <p:spPr>
                <a:xfrm>
                  <a:off x="5234830" y="1431495"/>
                  <a:ext cx="6389" cy="14878"/>
                </a:xfrm>
                <a:custGeom>
                  <a:avLst/>
                  <a:gdLst>
                    <a:gd name="connsiteX0" fmla="*/ 0 w 6389"/>
                    <a:gd name="connsiteY0" fmla="*/ 0 h 14878"/>
                    <a:gd name="connsiteX1" fmla="*/ 0 w 6389"/>
                    <a:gd name="connsiteY1" fmla="*/ 14878 h 148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6389" h="14878">
                      <a:moveTo>
                        <a:pt x="0" y="0"/>
                      </a:moveTo>
                      <a:lnTo>
                        <a:pt x="0" y="14878"/>
                      </a:lnTo>
                    </a:path>
                  </a:pathLst>
                </a:custGeom>
                <a:noFill/>
                <a:ln w="6382" cap="flat">
                  <a:solidFill>
                    <a:srgbClr val="000000"/>
                  </a:solidFill>
                  <a:prstDash val="solid"/>
                  <a:bevel/>
                </a:ln>
              </p:spPr>
              <p:txBody>
                <a:bodyPr rtlCol="0" anchor="ctr"/>
                <a:lstStyle/>
                <a:p>
                  <a:endParaRPr lang="en-US" sz="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58" name="Freeform 357">
                  <a:extLst>
                    <a:ext uri="{FF2B5EF4-FFF2-40B4-BE49-F238E27FC236}">
                      <a16:creationId xmlns:a16="http://schemas.microsoft.com/office/drawing/2014/main" id="{F8F4E7C0-4B2F-49D5-2235-ADF589E834BA}"/>
                    </a:ext>
                  </a:extLst>
                </p:cNvPr>
                <p:cNvSpPr/>
                <p:nvPr/>
              </p:nvSpPr>
              <p:spPr>
                <a:xfrm>
                  <a:off x="5288246" y="1431495"/>
                  <a:ext cx="6389" cy="14878"/>
                </a:xfrm>
                <a:custGeom>
                  <a:avLst/>
                  <a:gdLst>
                    <a:gd name="connsiteX0" fmla="*/ 0 w 6389"/>
                    <a:gd name="connsiteY0" fmla="*/ 0 h 14878"/>
                    <a:gd name="connsiteX1" fmla="*/ 0 w 6389"/>
                    <a:gd name="connsiteY1" fmla="*/ 14878 h 148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6389" h="14878">
                      <a:moveTo>
                        <a:pt x="0" y="0"/>
                      </a:moveTo>
                      <a:lnTo>
                        <a:pt x="0" y="14878"/>
                      </a:lnTo>
                    </a:path>
                  </a:pathLst>
                </a:custGeom>
                <a:noFill/>
                <a:ln w="6382" cap="flat">
                  <a:solidFill>
                    <a:srgbClr val="000000"/>
                  </a:solidFill>
                  <a:prstDash val="solid"/>
                  <a:bevel/>
                </a:ln>
              </p:spPr>
              <p:txBody>
                <a:bodyPr rtlCol="0" anchor="ctr"/>
                <a:lstStyle/>
                <a:p>
                  <a:endParaRPr lang="en-US" sz="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59" name="Freeform 358">
                  <a:extLst>
                    <a:ext uri="{FF2B5EF4-FFF2-40B4-BE49-F238E27FC236}">
                      <a16:creationId xmlns:a16="http://schemas.microsoft.com/office/drawing/2014/main" id="{E854D9AF-5B5F-F2C3-592E-DC47F0004764}"/>
                    </a:ext>
                  </a:extLst>
                </p:cNvPr>
                <p:cNvSpPr/>
                <p:nvPr/>
              </p:nvSpPr>
              <p:spPr>
                <a:xfrm>
                  <a:off x="5341662" y="1431495"/>
                  <a:ext cx="6389" cy="14878"/>
                </a:xfrm>
                <a:custGeom>
                  <a:avLst/>
                  <a:gdLst>
                    <a:gd name="connsiteX0" fmla="*/ 0 w 6389"/>
                    <a:gd name="connsiteY0" fmla="*/ 0 h 14878"/>
                    <a:gd name="connsiteX1" fmla="*/ 0 w 6389"/>
                    <a:gd name="connsiteY1" fmla="*/ 14878 h 148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6389" h="14878">
                      <a:moveTo>
                        <a:pt x="0" y="0"/>
                      </a:moveTo>
                      <a:lnTo>
                        <a:pt x="0" y="14878"/>
                      </a:lnTo>
                    </a:path>
                  </a:pathLst>
                </a:custGeom>
                <a:noFill/>
                <a:ln w="6382" cap="flat">
                  <a:solidFill>
                    <a:srgbClr val="000000"/>
                  </a:solidFill>
                  <a:prstDash val="solid"/>
                  <a:bevel/>
                </a:ln>
              </p:spPr>
              <p:txBody>
                <a:bodyPr rtlCol="0" anchor="ctr"/>
                <a:lstStyle/>
                <a:p>
                  <a:endParaRPr lang="en-US" sz="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60" name="Freeform 359">
                  <a:extLst>
                    <a:ext uri="{FF2B5EF4-FFF2-40B4-BE49-F238E27FC236}">
                      <a16:creationId xmlns:a16="http://schemas.microsoft.com/office/drawing/2014/main" id="{571D8B2D-5050-539D-A415-CBD15D78F448}"/>
                    </a:ext>
                  </a:extLst>
                </p:cNvPr>
                <p:cNvSpPr/>
                <p:nvPr/>
              </p:nvSpPr>
              <p:spPr>
                <a:xfrm>
                  <a:off x="5395013" y="1431495"/>
                  <a:ext cx="6389" cy="34736"/>
                </a:xfrm>
                <a:custGeom>
                  <a:avLst/>
                  <a:gdLst>
                    <a:gd name="connsiteX0" fmla="*/ 0 w 6389"/>
                    <a:gd name="connsiteY0" fmla="*/ 0 h 34736"/>
                    <a:gd name="connsiteX1" fmla="*/ 0 w 6389"/>
                    <a:gd name="connsiteY1" fmla="*/ 34737 h 347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6389" h="34736">
                      <a:moveTo>
                        <a:pt x="0" y="0"/>
                      </a:moveTo>
                      <a:lnTo>
                        <a:pt x="0" y="34737"/>
                      </a:lnTo>
                    </a:path>
                  </a:pathLst>
                </a:custGeom>
                <a:noFill/>
                <a:ln w="12764" cap="flat">
                  <a:solidFill>
                    <a:srgbClr val="000000"/>
                  </a:solidFill>
                  <a:prstDash val="solid"/>
                  <a:bevel/>
                </a:ln>
              </p:spPr>
              <p:txBody>
                <a:bodyPr rtlCol="0" anchor="ctr"/>
                <a:lstStyle/>
                <a:p>
                  <a:endParaRPr lang="en-US" sz="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61" name="TextBox 360">
                  <a:extLst>
                    <a:ext uri="{FF2B5EF4-FFF2-40B4-BE49-F238E27FC236}">
                      <a16:creationId xmlns:a16="http://schemas.microsoft.com/office/drawing/2014/main" id="{A45BEFAB-386A-B943-C342-440DA7585583}"/>
                    </a:ext>
                  </a:extLst>
                </p:cNvPr>
                <p:cNvSpPr txBox="1"/>
                <p:nvPr/>
              </p:nvSpPr>
              <p:spPr>
                <a:xfrm>
                  <a:off x="5216696" y="1440626"/>
                  <a:ext cx="365806" cy="184666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l"/>
                  <a:r>
                    <a:rPr lang="en-US" sz="600" spc="0" baseline="0" dirty="0">
                      <a:ln/>
                      <a:solidFill>
                        <a:srgbClr val="000000"/>
                      </a:solidFill>
                      <a:latin typeface="Arial" panose="020B0604020202020204" pitchFamily="34" charset="0"/>
                      <a:cs typeface="Arial" panose="020B0604020202020204" pitchFamily="34" charset="0"/>
                      <a:sym typeface="Helvetica"/>
                      <a:rtl val="0"/>
                    </a:rPr>
                    <a:t>200K</a:t>
                  </a:r>
                </a:p>
              </p:txBody>
            </p:sp>
            <p:sp>
              <p:nvSpPr>
                <p:cNvPr id="362" name="Freeform 361">
                  <a:extLst>
                    <a:ext uri="{FF2B5EF4-FFF2-40B4-BE49-F238E27FC236}">
                      <a16:creationId xmlns:a16="http://schemas.microsoft.com/office/drawing/2014/main" id="{210A0A51-8D7C-36B6-C895-5C6E16354E87}"/>
                    </a:ext>
                  </a:extLst>
                </p:cNvPr>
                <p:cNvSpPr/>
                <p:nvPr/>
              </p:nvSpPr>
              <p:spPr>
                <a:xfrm>
                  <a:off x="5443126" y="1431495"/>
                  <a:ext cx="6389" cy="14878"/>
                </a:xfrm>
                <a:custGeom>
                  <a:avLst/>
                  <a:gdLst>
                    <a:gd name="connsiteX0" fmla="*/ 0 w 6389"/>
                    <a:gd name="connsiteY0" fmla="*/ 0 h 14878"/>
                    <a:gd name="connsiteX1" fmla="*/ 0 w 6389"/>
                    <a:gd name="connsiteY1" fmla="*/ 14878 h 148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6389" h="14878">
                      <a:moveTo>
                        <a:pt x="0" y="0"/>
                      </a:moveTo>
                      <a:lnTo>
                        <a:pt x="0" y="14878"/>
                      </a:lnTo>
                    </a:path>
                  </a:pathLst>
                </a:custGeom>
                <a:noFill/>
                <a:ln w="6382" cap="flat">
                  <a:solidFill>
                    <a:srgbClr val="000000"/>
                  </a:solidFill>
                  <a:prstDash val="solid"/>
                  <a:bevel/>
                </a:ln>
              </p:spPr>
              <p:txBody>
                <a:bodyPr rtlCol="0" anchor="ctr"/>
                <a:lstStyle/>
                <a:p>
                  <a:endParaRPr lang="en-US" sz="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63" name="Freeform 362">
                  <a:extLst>
                    <a:ext uri="{FF2B5EF4-FFF2-40B4-BE49-F238E27FC236}">
                      <a16:creationId xmlns:a16="http://schemas.microsoft.com/office/drawing/2014/main" id="{A179862D-4122-E867-206C-116F1D2AAE60}"/>
                    </a:ext>
                  </a:extLst>
                </p:cNvPr>
                <p:cNvSpPr/>
                <p:nvPr/>
              </p:nvSpPr>
              <p:spPr>
                <a:xfrm>
                  <a:off x="5496478" y="1431495"/>
                  <a:ext cx="6389" cy="14878"/>
                </a:xfrm>
                <a:custGeom>
                  <a:avLst/>
                  <a:gdLst>
                    <a:gd name="connsiteX0" fmla="*/ 0 w 6389"/>
                    <a:gd name="connsiteY0" fmla="*/ 0 h 14878"/>
                    <a:gd name="connsiteX1" fmla="*/ 0 w 6389"/>
                    <a:gd name="connsiteY1" fmla="*/ 14878 h 148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6389" h="14878">
                      <a:moveTo>
                        <a:pt x="0" y="0"/>
                      </a:moveTo>
                      <a:lnTo>
                        <a:pt x="0" y="14878"/>
                      </a:lnTo>
                    </a:path>
                  </a:pathLst>
                </a:custGeom>
                <a:noFill/>
                <a:ln w="6382" cap="flat">
                  <a:solidFill>
                    <a:srgbClr val="000000"/>
                  </a:solidFill>
                  <a:prstDash val="solid"/>
                  <a:bevel/>
                </a:ln>
              </p:spPr>
              <p:txBody>
                <a:bodyPr rtlCol="0" anchor="ctr"/>
                <a:lstStyle/>
                <a:p>
                  <a:endParaRPr lang="en-US" sz="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64" name="Freeform 363">
                  <a:extLst>
                    <a:ext uri="{FF2B5EF4-FFF2-40B4-BE49-F238E27FC236}">
                      <a16:creationId xmlns:a16="http://schemas.microsoft.com/office/drawing/2014/main" id="{F59AB6DE-84E7-7A5A-BFBC-0933758CDE9A}"/>
                    </a:ext>
                  </a:extLst>
                </p:cNvPr>
                <p:cNvSpPr/>
                <p:nvPr/>
              </p:nvSpPr>
              <p:spPr>
                <a:xfrm>
                  <a:off x="5549893" y="1431495"/>
                  <a:ext cx="6389" cy="14878"/>
                </a:xfrm>
                <a:custGeom>
                  <a:avLst/>
                  <a:gdLst>
                    <a:gd name="connsiteX0" fmla="*/ 0 w 6389"/>
                    <a:gd name="connsiteY0" fmla="*/ 0 h 14878"/>
                    <a:gd name="connsiteX1" fmla="*/ 0 w 6389"/>
                    <a:gd name="connsiteY1" fmla="*/ 14878 h 148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6389" h="14878">
                      <a:moveTo>
                        <a:pt x="0" y="0"/>
                      </a:moveTo>
                      <a:lnTo>
                        <a:pt x="0" y="14878"/>
                      </a:lnTo>
                    </a:path>
                  </a:pathLst>
                </a:custGeom>
                <a:noFill/>
                <a:ln w="6382" cap="flat">
                  <a:solidFill>
                    <a:srgbClr val="000000"/>
                  </a:solidFill>
                  <a:prstDash val="solid"/>
                  <a:bevel/>
                </a:ln>
              </p:spPr>
              <p:txBody>
                <a:bodyPr rtlCol="0" anchor="ctr"/>
                <a:lstStyle/>
                <a:p>
                  <a:endParaRPr lang="en-US" sz="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65" name="Freeform 364">
                  <a:extLst>
                    <a:ext uri="{FF2B5EF4-FFF2-40B4-BE49-F238E27FC236}">
                      <a16:creationId xmlns:a16="http://schemas.microsoft.com/office/drawing/2014/main" id="{9D45C059-1610-6BF8-B9A1-093151BDAB2C}"/>
                    </a:ext>
                  </a:extLst>
                </p:cNvPr>
                <p:cNvSpPr/>
                <p:nvPr/>
              </p:nvSpPr>
              <p:spPr>
                <a:xfrm>
                  <a:off x="5597942" y="1431495"/>
                  <a:ext cx="6389" cy="14878"/>
                </a:xfrm>
                <a:custGeom>
                  <a:avLst/>
                  <a:gdLst>
                    <a:gd name="connsiteX0" fmla="*/ 0 w 6389"/>
                    <a:gd name="connsiteY0" fmla="*/ 0 h 14878"/>
                    <a:gd name="connsiteX1" fmla="*/ 0 w 6389"/>
                    <a:gd name="connsiteY1" fmla="*/ 14878 h 148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6389" h="14878">
                      <a:moveTo>
                        <a:pt x="0" y="0"/>
                      </a:moveTo>
                      <a:lnTo>
                        <a:pt x="0" y="14878"/>
                      </a:lnTo>
                    </a:path>
                  </a:pathLst>
                </a:custGeom>
                <a:noFill/>
                <a:ln w="6382" cap="flat">
                  <a:solidFill>
                    <a:srgbClr val="000000"/>
                  </a:solidFill>
                  <a:prstDash val="solid"/>
                  <a:bevel/>
                </a:ln>
              </p:spPr>
              <p:txBody>
                <a:bodyPr rtlCol="0" anchor="ctr"/>
                <a:lstStyle/>
                <a:p>
                  <a:endParaRPr lang="en-US" sz="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66" name="Freeform 365">
                  <a:extLst>
                    <a:ext uri="{FF2B5EF4-FFF2-40B4-BE49-F238E27FC236}">
                      <a16:creationId xmlns:a16="http://schemas.microsoft.com/office/drawing/2014/main" id="{F7770C56-193F-88AE-FB4C-3BD4149BE31B}"/>
                    </a:ext>
                  </a:extLst>
                </p:cNvPr>
                <p:cNvSpPr/>
                <p:nvPr/>
              </p:nvSpPr>
              <p:spPr>
                <a:xfrm>
                  <a:off x="5651358" y="1431495"/>
                  <a:ext cx="6389" cy="34736"/>
                </a:xfrm>
                <a:custGeom>
                  <a:avLst/>
                  <a:gdLst>
                    <a:gd name="connsiteX0" fmla="*/ 0 w 6389"/>
                    <a:gd name="connsiteY0" fmla="*/ 0 h 34736"/>
                    <a:gd name="connsiteX1" fmla="*/ 0 w 6389"/>
                    <a:gd name="connsiteY1" fmla="*/ 34737 h 347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6389" h="34736">
                      <a:moveTo>
                        <a:pt x="0" y="0"/>
                      </a:moveTo>
                      <a:lnTo>
                        <a:pt x="0" y="34737"/>
                      </a:lnTo>
                    </a:path>
                  </a:pathLst>
                </a:custGeom>
                <a:noFill/>
                <a:ln w="12764" cap="flat">
                  <a:solidFill>
                    <a:srgbClr val="000000"/>
                  </a:solidFill>
                  <a:prstDash val="solid"/>
                  <a:bevel/>
                </a:ln>
              </p:spPr>
              <p:txBody>
                <a:bodyPr rtlCol="0" anchor="ctr"/>
                <a:lstStyle/>
                <a:p>
                  <a:endParaRPr lang="en-US" sz="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68" name="Freeform 367">
                  <a:extLst>
                    <a:ext uri="{FF2B5EF4-FFF2-40B4-BE49-F238E27FC236}">
                      <a16:creationId xmlns:a16="http://schemas.microsoft.com/office/drawing/2014/main" id="{B82FDE0C-0633-523F-7291-935CE0D9AE06}"/>
                    </a:ext>
                  </a:extLst>
                </p:cNvPr>
                <p:cNvSpPr/>
                <p:nvPr/>
              </p:nvSpPr>
              <p:spPr>
                <a:xfrm>
                  <a:off x="5704773" y="1431495"/>
                  <a:ext cx="6389" cy="14878"/>
                </a:xfrm>
                <a:custGeom>
                  <a:avLst/>
                  <a:gdLst>
                    <a:gd name="connsiteX0" fmla="*/ 0 w 6389"/>
                    <a:gd name="connsiteY0" fmla="*/ 0 h 14878"/>
                    <a:gd name="connsiteX1" fmla="*/ 0 w 6389"/>
                    <a:gd name="connsiteY1" fmla="*/ 14878 h 148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6389" h="14878">
                      <a:moveTo>
                        <a:pt x="0" y="0"/>
                      </a:moveTo>
                      <a:lnTo>
                        <a:pt x="0" y="14878"/>
                      </a:lnTo>
                    </a:path>
                  </a:pathLst>
                </a:custGeom>
                <a:noFill/>
                <a:ln w="6382" cap="flat">
                  <a:solidFill>
                    <a:srgbClr val="000000"/>
                  </a:solidFill>
                  <a:prstDash val="solid"/>
                  <a:bevel/>
                </a:ln>
              </p:spPr>
              <p:txBody>
                <a:bodyPr rtlCol="0" anchor="ctr"/>
                <a:lstStyle/>
                <a:p>
                  <a:endParaRPr lang="en-US" sz="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71" name="Freeform 370">
                  <a:extLst>
                    <a:ext uri="{FF2B5EF4-FFF2-40B4-BE49-F238E27FC236}">
                      <a16:creationId xmlns:a16="http://schemas.microsoft.com/office/drawing/2014/main" id="{1AA2B80E-D606-1634-6A1E-03A3EB7ED7CD}"/>
                    </a:ext>
                  </a:extLst>
                </p:cNvPr>
                <p:cNvSpPr/>
                <p:nvPr/>
              </p:nvSpPr>
              <p:spPr>
                <a:xfrm>
                  <a:off x="4337625" y="1426515"/>
                  <a:ext cx="16037" cy="6385"/>
                </a:xfrm>
                <a:custGeom>
                  <a:avLst/>
                  <a:gdLst>
                    <a:gd name="connsiteX0" fmla="*/ 16037 w 16037"/>
                    <a:gd name="connsiteY0" fmla="*/ 0 h 6385"/>
                    <a:gd name="connsiteX1" fmla="*/ 0 w 16037"/>
                    <a:gd name="connsiteY1" fmla="*/ 0 h 638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037" h="6385">
                      <a:moveTo>
                        <a:pt x="16037" y="0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 w="6382" cap="flat">
                  <a:solidFill>
                    <a:srgbClr val="000000"/>
                  </a:solidFill>
                  <a:prstDash val="solid"/>
                  <a:bevel/>
                </a:ln>
              </p:spPr>
              <p:txBody>
                <a:bodyPr rtlCol="0" anchor="ctr"/>
                <a:lstStyle/>
                <a:p>
                  <a:endParaRPr lang="en-US" sz="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72" name="Freeform 371">
                  <a:extLst>
                    <a:ext uri="{FF2B5EF4-FFF2-40B4-BE49-F238E27FC236}">
                      <a16:creationId xmlns:a16="http://schemas.microsoft.com/office/drawing/2014/main" id="{33E349F0-EAC6-5B81-F3C6-7408B35ACC0C}"/>
                    </a:ext>
                  </a:extLst>
                </p:cNvPr>
                <p:cNvSpPr/>
                <p:nvPr/>
              </p:nvSpPr>
              <p:spPr>
                <a:xfrm>
                  <a:off x="4337625" y="1386797"/>
                  <a:ext cx="16037" cy="6385"/>
                </a:xfrm>
                <a:custGeom>
                  <a:avLst/>
                  <a:gdLst>
                    <a:gd name="connsiteX0" fmla="*/ 16037 w 16037"/>
                    <a:gd name="connsiteY0" fmla="*/ 0 h 6385"/>
                    <a:gd name="connsiteX1" fmla="*/ 0 w 16037"/>
                    <a:gd name="connsiteY1" fmla="*/ 0 h 638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037" h="6385">
                      <a:moveTo>
                        <a:pt x="16037" y="0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 w="6382" cap="flat">
                  <a:solidFill>
                    <a:srgbClr val="000000"/>
                  </a:solidFill>
                  <a:prstDash val="solid"/>
                  <a:bevel/>
                </a:ln>
              </p:spPr>
              <p:txBody>
                <a:bodyPr rtlCol="0" anchor="ctr"/>
                <a:lstStyle/>
                <a:p>
                  <a:endParaRPr lang="en-US" sz="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73" name="Freeform 372">
                  <a:extLst>
                    <a:ext uri="{FF2B5EF4-FFF2-40B4-BE49-F238E27FC236}">
                      <a16:creationId xmlns:a16="http://schemas.microsoft.com/office/drawing/2014/main" id="{C5D96E24-EEE5-4B6E-199E-6BB10D964B30}"/>
                    </a:ext>
                  </a:extLst>
                </p:cNvPr>
                <p:cNvSpPr/>
                <p:nvPr/>
              </p:nvSpPr>
              <p:spPr>
                <a:xfrm>
                  <a:off x="4326954" y="1357041"/>
                  <a:ext cx="26707" cy="6385"/>
                </a:xfrm>
                <a:custGeom>
                  <a:avLst/>
                  <a:gdLst>
                    <a:gd name="connsiteX0" fmla="*/ 26708 w 26707"/>
                    <a:gd name="connsiteY0" fmla="*/ 0 h 6385"/>
                    <a:gd name="connsiteX1" fmla="*/ 0 w 26707"/>
                    <a:gd name="connsiteY1" fmla="*/ 0 h 638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6707" h="6385">
                      <a:moveTo>
                        <a:pt x="26708" y="0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 w="9573" cap="flat">
                  <a:solidFill>
                    <a:srgbClr val="000000"/>
                  </a:solidFill>
                  <a:prstDash val="solid"/>
                  <a:bevel/>
                </a:ln>
              </p:spPr>
              <p:txBody>
                <a:bodyPr rtlCol="0" anchor="ctr"/>
                <a:lstStyle/>
                <a:p>
                  <a:endParaRPr lang="en-US" sz="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74" name="Freeform 373">
                  <a:extLst>
                    <a:ext uri="{FF2B5EF4-FFF2-40B4-BE49-F238E27FC236}">
                      <a16:creationId xmlns:a16="http://schemas.microsoft.com/office/drawing/2014/main" id="{9AA61F48-63D6-A172-4B69-2A2C822F257E}"/>
                    </a:ext>
                  </a:extLst>
                </p:cNvPr>
                <p:cNvSpPr/>
                <p:nvPr/>
              </p:nvSpPr>
              <p:spPr>
                <a:xfrm>
                  <a:off x="4337625" y="1332201"/>
                  <a:ext cx="16037" cy="6385"/>
                </a:xfrm>
                <a:custGeom>
                  <a:avLst/>
                  <a:gdLst>
                    <a:gd name="connsiteX0" fmla="*/ 16037 w 16037"/>
                    <a:gd name="connsiteY0" fmla="*/ 0 h 6385"/>
                    <a:gd name="connsiteX1" fmla="*/ 0 w 16037"/>
                    <a:gd name="connsiteY1" fmla="*/ 0 h 638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037" h="6385">
                      <a:moveTo>
                        <a:pt x="16037" y="0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 w="6382" cap="flat">
                  <a:solidFill>
                    <a:srgbClr val="000000"/>
                  </a:solidFill>
                  <a:prstDash val="solid"/>
                  <a:bevel/>
                </a:ln>
              </p:spPr>
              <p:txBody>
                <a:bodyPr rtlCol="0" anchor="ctr"/>
                <a:lstStyle/>
                <a:p>
                  <a:endParaRPr lang="en-US" sz="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75" name="Freeform 374">
                  <a:extLst>
                    <a:ext uri="{FF2B5EF4-FFF2-40B4-BE49-F238E27FC236}">
                      <a16:creationId xmlns:a16="http://schemas.microsoft.com/office/drawing/2014/main" id="{77840BA4-85C2-AA53-E8C1-3C5FEF8F68BC}"/>
                    </a:ext>
                  </a:extLst>
                </p:cNvPr>
                <p:cNvSpPr/>
                <p:nvPr/>
              </p:nvSpPr>
              <p:spPr>
                <a:xfrm>
                  <a:off x="4337625" y="1307425"/>
                  <a:ext cx="16037" cy="6385"/>
                </a:xfrm>
                <a:custGeom>
                  <a:avLst/>
                  <a:gdLst>
                    <a:gd name="connsiteX0" fmla="*/ 16037 w 16037"/>
                    <a:gd name="connsiteY0" fmla="*/ 0 h 6385"/>
                    <a:gd name="connsiteX1" fmla="*/ 0 w 16037"/>
                    <a:gd name="connsiteY1" fmla="*/ 0 h 638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037" h="6385">
                      <a:moveTo>
                        <a:pt x="16037" y="0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 w="6382" cap="flat">
                  <a:solidFill>
                    <a:srgbClr val="000000"/>
                  </a:solidFill>
                  <a:prstDash val="solid"/>
                  <a:bevel/>
                </a:ln>
              </p:spPr>
              <p:txBody>
                <a:bodyPr rtlCol="0" anchor="ctr"/>
                <a:lstStyle/>
                <a:p>
                  <a:endParaRPr lang="en-US" sz="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76" name="Freeform 375">
                  <a:extLst>
                    <a:ext uri="{FF2B5EF4-FFF2-40B4-BE49-F238E27FC236}">
                      <a16:creationId xmlns:a16="http://schemas.microsoft.com/office/drawing/2014/main" id="{068740D1-8F19-1445-DC57-442568D596A3}"/>
                    </a:ext>
                  </a:extLst>
                </p:cNvPr>
                <p:cNvSpPr/>
                <p:nvPr/>
              </p:nvSpPr>
              <p:spPr>
                <a:xfrm>
                  <a:off x="4337625" y="1287567"/>
                  <a:ext cx="16037" cy="6385"/>
                </a:xfrm>
                <a:custGeom>
                  <a:avLst/>
                  <a:gdLst>
                    <a:gd name="connsiteX0" fmla="*/ 16037 w 16037"/>
                    <a:gd name="connsiteY0" fmla="*/ 0 h 6385"/>
                    <a:gd name="connsiteX1" fmla="*/ 0 w 16037"/>
                    <a:gd name="connsiteY1" fmla="*/ 0 h 638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037" h="6385">
                      <a:moveTo>
                        <a:pt x="16037" y="0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 w="6382" cap="flat">
                  <a:solidFill>
                    <a:srgbClr val="000000"/>
                  </a:solidFill>
                  <a:prstDash val="solid"/>
                  <a:bevel/>
                </a:ln>
              </p:spPr>
              <p:txBody>
                <a:bodyPr rtlCol="0" anchor="ctr"/>
                <a:lstStyle/>
                <a:p>
                  <a:endParaRPr lang="en-US" sz="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77" name="Freeform 376">
                  <a:extLst>
                    <a:ext uri="{FF2B5EF4-FFF2-40B4-BE49-F238E27FC236}">
                      <a16:creationId xmlns:a16="http://schemas.microsoft.com/office/drawing/2014/main" id="{2C6497F8-AFDF-3AB4-E3F8-A46B8C8E47EF}"/>
                    </a:ext>
                  </a:extLst>
                </p:cNvPr>
                <p:cNvSpPr/>
                <p:nvPr/>
              </p:nvSpPr>
              <p:spPr>
                <a:xfrm>
                  <a:off x="4337625" y="1272688"/>
                  <a:ext cx="16037" cy="6385"/>
                </a:xfrm>
                <a:custGeom>
                  <a:avLst/>
                  <a:gdLst>
                    <a:gd name="connsiteX0" fmla="*/ 16037 w 16037"/>
                    <a:gd name="connsiteY0" fmla="*/ 0 h 6385"/>
                    <a:gd name="connsiteX1" fmla="*/ 0 w 16037"/>
                    <a:gd name="connsiteY1" fmla="*/ 0 h 638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037" h="6385">
                      <a:moveTo>
                        <a:pt x="16037" y="0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 w="6382" cap="flat">
                  <a:solidFill>
                    <a:srgbClr val="000000"/>
                  </a:solidFill>
                  <a:prstDash val="solid"/>
                  <a:bevel/>
                </a:ln>
              </p:spPr>
              <p:txBody>
                <a:bodyPr rtlCol="0" anchor="ctr"/>
                <a:lstStyle/>
                <a:p>
                  <a:endParaRPr lang="en-US" sz="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78" name="Freeform 377">
                  <a:extLst>
                    <a:ext uri="{FF2B5EF4-FFF2-40B4-BE49-F238E27FC236}">
                      <a16:creationId xmlns:a16="http://schemas.microsoft.com/office/drawing/2014/main" id="{17E97348-D1A7-ADDE-9E8D-6CAD37990DD5}"/>
                    </a:ext>
                  </a:extLst>
                </p:cNvPr>
                <p:cNvSpPr/>
                <p:nvPr/>
              </p:nvSpPr>
              <p:spPr>
                <a:xfrm>
                  <a:off x="4316284" y="1257810"/>
                  <a:ext cx="37378" cy="6385"/>
                </a:xfrm>
                <a:custGeom>
                  <a:avLst/>
                  <a:gdLst>
                    <a:gd name="connsiteX0" fmla="*/ 37378 w 37378"/>
                    <a:gd name="connsiteY0" fmla="*/ 0 h 6385"/>
                    <a:gd name="connsiteX1" fmla="*/ 0 w 37378"/>
                    <a:gd name="connsiteY1" fmla="*/ 0 h 638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37378" h="6385">
                      <a:moveTo>
                        <a:pt x="37378" y="0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 w="12764" cap="flat">
                  <a:solidFill>
                    <a:srgbClr val="000000"/>
                  </a:solidFill>
                  <a:prstDash val="solid"/>
                  <a:bevel/>
                </a:ln>
              </p:spPr>
              <p:txBody>
                <a:bodyPr rtlCol="0" anchor="ctr"/>
                <a:lstStyle/>
                <a:p>
                  <a:endParaRPr lang="en-US" sz="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79" name="TextBox 378">
                  <a:extLst>
                    <a:ext uri="{FF2B5EF4-FFF2-40B4-BE49-F238E27FC236}">
                      <a16:creationId xmlns:a16="http://schemas.microsoft.com/office/drawing/2014/main" id="{1C126A0D-509D-7134-5C73-E99746F5D787}"/>
                    </a:ext>
                  </a:extLst>
                </p:cNvPr>
                <p:cNvSpPr txBox="1"/>
                <p:nvPr/>
              </p:nvSpPr>
              <p:spPr>
                <a:xfrm>
                  <a:off x="4098144" y="1167961"/>
                  <a:ext cx="300082" cy="184666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l"/>
                  <a:r>
                    <a:rPr lang="en-US" sz="600" spc="0" baseline="0" dirty="0">
                      <a:ln/>
                      <a:solidFill>
                        <a:srgbClr val="000000"/>
                      </a:solidFill>
                      <a:latin typeface="Arial" panose="020B0604020202020204" pitchFamily="34" charset="0"/>
                      <a:cs typeface="Arial" panose="020B0604020202020204" pitchFamily="34" charset="0"/>
                      <a:sym typeface="Helvetica"/>
                      <a:rtl val="0"/>
                    </a:rPr>
                    <a:t>10</a:t>
                  </a:r>
                  <a:r>
                    <a:rPr lang="en-US" sz="600" spc="0" baseline="30000" dirty="0">
                      <a:ln/>
                      <a:solidFill>
                        <a:srgbClr val="000000"/>
                      </a:solidFill>
                      <a:latin typeface="Arial" panose="020B0604020202020204" pitchFamily="34" charset="0"/>
                      <a:cs typeface="Arial" panose="020B0604020202020204" pitchFamily="34" charset="0"/>
                      <a:sym typeface="Helvetica"/>
                      <a:rtl val="0"/>
                    </a:rPr>
                    <a:t>2</a:t>
                  </a:r>
                </a:p>
              </p:txBody>
            </p:sp>
            <p:sp>
              <p:nvSpPr>
                <p:cNvPr id="381" name="Freeform 380">
                  <a:extLst>
                    <a:ext uri="{FF2B5EF4-FFF2-40B4-BE49-F238E27FC236}">
                      <a16:creationId xmlns:a16="http://schemas.microsoft.com/office/drawing/2014/main" id="{E5F90095-C000-3AAD-9B75-F8AA509D9194}"/>
                    </a:ext>
                  </a:extLst>
                </p:cNvPr>
                <p:cNvSpPr/>
                <p:nvPr/>
              </p:nvSpPr>
              <p:spPr>
                <a:xfrm>
                  <a:off x="4337625" y="1163561"/>
                  <a:ext cx="16037" cy="6385"/>
                </a:xfrm>
                <a:custGeom>
                  <a:avLst/>
                  <a:gdLst>
                    <a:gd name="connsiteX0" fmla="*/ 16037 w 16037"/>
                    <a:gd name="connsiteY0" fmla="*/ 0 h 6385"/>
                    <a:gd name="connsiteX1" fmla="*/ 0 w 16037"/>
                    <a:gd name="connsiteY1" fmla="*/ 0 h 638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037" h="6385">
                      <a:moveTo>
                        <a:pt x="16037" y="0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 w="6382" cap="flat">
                  <a:solidFill>
                    <a:srgbClr val="000000"/>
                  </a:solidFill>
                  <a:prstDash val="solid"/>
                  <a:bevel/>
                </a:ln>
              </p:spPr>
              <p:txBody>
                <a:bodyPr rtlCol="0" anchor="ctr"/>
                <a:lstStyle/>
                <a:p>
                  <a:endParaRPr lang="en-US" sz="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82" name="Freeform 381">
                  <a:extLst>
                    <a:ext uri="{FF2B5EF4-FFF2-40B4-BE49-F238E27FC236}">
                      <a16:creationId xmlns:a16="http://schemas.microsoft.com/office/drawing/2014/main" id="{DA7631BA-7AE8-D469-FA7B-F15D6B04C56B}"/>
                    </a:ext>
                  </a:extLst>
                </p:cNvPr>
                <p:cNvSpPr/>
                <p:nvPr/>
              </p:nvSpPr>
              <p:spPr>
                <a:xfrm>
                  <a:off x="4337625" y="1103984"/>
                  <a:ext cx="16037" cy="6385"/>
                </a:xfrm>
                <a:custGeom>
                  <a:avLst/>
                  <a:gdLst>
                    <a:gd name="connsiteX0" fmla="*/ 16037 w 16037"/>
                    <a:gd name="connsiteY0" fmla="*/ 0 h 6385"/>
                    <a:gd name="connsiteX1" fmla="*/ 0 w 16037"/>
                    <a:gd name="connsiteY1" fmla="*/ 0 h 638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037" h="6385">
                      <a:moveTo>
                        <a:pt x="16037" y="0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 w="6382" cap="flat">
                  <a:solidFill>
                    <a:srgbClr val="000000"/>
                  </a:solidFill>
                  <a:prstDash val="solid"/>
                  <a:bevel/>
                </a:ln>
              </p:spPr>
              <p:txBody>
                <a:bodyPr rtlCol="0" anchor="ctr"/>
                <a:lstStyle/>
                <a:p>
                  <a:endParaRPr lang="en-US" sz="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83" name="Freeform 382">
                  <a:extLst>
                    <a:ext uri="{FF2B5EF4-FFF2-40B4-BE49-F238E27FC236}">
                      <a16:creationId xmlns:a16="http://schemas.microsoft.com/office/drawing/2014/main" id="{33E4588F-6510-E204-F4ED-88B4FCD1E6BC}"/>
                    </a:ext>
                  </a:extLst>
                </p:cNvPr>
                <p:cNvSpPr/>
                <p:nvPr/>
              </p:nvSpPr>
              <p:spPr>
                <a:xfrm>
                  <a:off x="4337625" y="1064267"/>
                  <a:ext cx="16037" cy="6385"/>
                </a:xfrm>
                <a:custGeom>
                  <a:avLst/>
                  <a:gdLst>
                    <a:gd name="connsiteX0" fmla="*/ 16037 w 16037"/>
                    <a:gd name="connsiteY0" fmla="*/ 0 h 6385"/>
                    <a:gd name="connsiteX1" fmla="*/ 0 w 16037"/>
                    <a:gd name="connsiteY1" fmla="*/ 0 h 638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037" h="6385">
                      <a:moveTo>
                        <a:pt x="16037" y="0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 w="6382" cap="flat">
                  <a:solidFill>
                    <a:srgbClr val="000000"/>
                  </a:solidFill>
                  <a:prstDash val="solid"/>
                  <a:bevel/>
                </a:ln>
              </p:spPr>
              <p:txBody>
                <a:bodyPr rtlCol="0" anchor="ctr"/>
                <a:lstStyle/>
                <a:p>
                  <a:endParaRPr lang="en-US" sz="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84" name="Freeform 383">
                  <a:extLst>
                    <a:ext uri="{FF2B5EF4-FFF2-40B4-BE49-F238E27FC236}">
                      <a16:creationId xmlns:a16="http://schemas.microsoft.com/office/drawing/2014/main" id="{8663E65E-0A02-24B0-651D-1A4ECF9710E8}"/>
                    </a:ext>
                  </a:extLst>
                </p:cNvPr>
                <p:cNvSpPr/>
                <p:nvPr/>
              </p:nvSpPr>
              <p:spPr>
                <a:xfrm>
                  <a:off x="4326954" y="1034510"/>
                  <a:ext cx="26707" cy="6385"/>
                </a:xfrm>
                <a:custGeom>
                  <a:avLst/>
                  <a:gdLst>
                    <a:gd name="connsiteX0" fmla="*/ 26708 w 26707"/>
                    <a:gd name="connsiteY0" fmla="*/ 0 h 6385"/>
                    <a:gd name="connsiteX1" fmla="*/ 0 w 26707"/>
                    <a:gd name="connsiteY1" fmla="*/ 0 h 638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6707" h="6385">
                      <a:moveTo>
                        <a:pt x="26708" y="0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 w="9573" cap="flat">
                  <a:solidFill>
                    <a:srgbClr val="000000"/>
                  </a:solidFill>
                  <a:prstDash val="solid"/>
                  <a:bevel/>
                </a:ln>
              </p:spPr>
              <p:txBody>
                <a:bodyPr rtlCol="0" anchor="ctr"/>
                <a:lstStyle/>
                <a:p>
                  <a:endParaRPr lang="en-US" sz="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85" name="Freeform 384">
                  <a:extLst>
                    <a:ext uri="{FF2B5EF4-FFF2-40B4-BE49-F238E27FC236}">
                      <a16:creationId xmlns:a16="http://schemas.microsoft.com/office/drawing/2014/main" id="{4175B4C5-52E7-9127-312C-A7379A56EB70}"/>
                    </a:ext>
                  </a:extLst>
                </p:cNvPr>
                <p:cNvSpPr/>
                <p:nvPr/>
              </p:nvSpPr>
              <p:spPr>
                <a:xfrm>
                  <a:off x="4337625" y="1009735"/>
                  <a:ext cx="16037" cy="6385"/>
                </a:xfrm>
                <a:custGeom>
                  <a:avLst/>
                  <a:gdLst>
                    <a:gd name="connsiteX0" fmla="*/ 16037 w 16037"/>
                    <a:gd name="connsiteY0" fmla="*/ 0 h 6385"/>
                    <a:gd name="connsiteX1" fmla="*/ 0 w 16037"/>
                    <a:gd name="connsiteY1" fmla="*/ 0 h 638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037" h="6385">
                      <a:moveTo>
                        <a:pt x="16037" y="0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 w="6382" cap="flat">
                  <a:solidFill>
                    <a:srgbClr val="000000"/>
                  </a:solidFill>
                  <a:prstDash val="solid"/>
                  <a:bevel/>
                </a:ln>
              </p:spPr>
              <p:txBody>
                <a:bodyPr rtlCol="0" anchor="ctr"/>
                <a:lstStyle/>
                <a:p>
                  <a:endParaRPr lang="en-US" sz="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86" name="Freeform 385">
                  <a:extLst>
                    <a:ext uri="{FF2B5EF4-FFF2-40B4-BE49-F238E27FC236}">
                      <a16:creationId xmlns:a16="http://schemas.microsoft.com/office/drawing/2014/main" id="{F378212A-516F-964A-8E3E-47E00729D7A2}"/>
                    </a:ext>
                  </a:extLst>
                </p:cNvPr>
                <p:cNvSpPr/>
                <p:nvPr/>
              </p:nvSpPr>
              <p:spPr>
                <a:xfrm>
                  <a:off x="4337625" y="984895"/>
                  <a:ext cx="16037" cy="6385"/>
                </a:xfrm>
                <a:custGeom>
                  <a:avLst/>
                  <a:gdLst>
                    <a:gd name="connsiteX0" fmla="*/ 16037 w 16037"/>
                    <a:gd name="connsiteY0" fmla="*/ 0 h 6385"/>
                    <a:gd name="connsiteX1" fmla="*/ 0 w 16037"/>
                    <a:gd name="connsiteY1" fmla="*/ 0 h 638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037" h="6385">
                      <a:moveTo>
                        <a:pt x="16037" y="0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 w="6382" cap="flat">
                  <a:solidFill>
                    <a:srgbClr val="000000"/>
                  </a:solidFill>
                  <a:prstDash val="solid"/>
                  <a:bevel/>
                </a:ln>
              </p:spPr>
              <p:txBody>
                <a:bodyPr rtlCol="0" anchor="ctr"/>
                <a:lstStyle/>
                <a:p>
                  <a:endParaRPr lang="en-US" sz="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87" name="Freeform 386">
                  <a:extLst>
                    <a:ext uri="{FF2B5EF4-FFF2-40B4-BE49-F238E27FC236}">
                      <a16:creationId xmlns:a16="http://schemas.microsoft.com/office/drawing/2014/main" id="{99D3988D-4B78-C24C-4566-2ACCF490D65C}"/>
                    </a:ext>
                  </a:extLst>
                </p:cNvPr>
                <p:cNvSpPr/>
                <p:nvPr/>
              </p:nvSpPr>
              <p:spPr>
                <a:xfrm>
                  <a:off x="4337625" y="970017"/>
                  <a:ext cx="16037" cy="6385"/>
                </a:xfrm>
                <a:custGeom>
                  <a:avLst/>
                  <a:gdLst>
                    <a:gd name="connsiteX0" fmla="*/ 16037 w 16037"/>
                    <a:gd name="connsiteY0" fmla="*/ 0 h 6385"/>
                    <a:gd name="connsiteX1" fmla="*/ 0 w 16037"/>
                    <a:gd name="connsiteY1" fmla="*/ 0 h 638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037" h="6385">
                      <a:moveTo>
                        <a:pt x="16037" y="0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 w="6382" cap="flat">
                  <a:solidFill>
                    <a:srgbClr val="000000"/>
                  </a:solidFill>
                  <a:prstDash val="solid"/>
                  <a:bevel/>
                </a:ln>
              </p:spPr>
              <p:txBody>
                <a:bodyPr rtlCol="0" anchor="ctr"/>
                <a:lstStyle/>
                <a:p>
                  <a:endParaRPr lang="en-US" sz="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88" name="Freeform 387">
                  <a:extLst>
                    <a:ext uri="{FF2B5EF4-FFF2-40B4-BE49-F238E27FC236}">
                      <a16:creationId xmlns:a16="http://schemas.microsoft.com/office/drawing/2014/main" id="{FE1C1BC3-2EEA-5883-A4F7-3D1A2D977B35}"/>
                    </a:ext>
                  </a:extLst>
                </p:cNvPr>
                <p:cNvSpPr/>
                <p:nvPr/>
              </p:nvSpPr>
              <p:spPr>
                <a:xfrm>
                  <a:off x="4337625" y="950158"/>
                  <a:ext cx="16037" cy="6385"/>
                </a:xfrm>
                <a:custGeom>
                  <a:avLst/>
                  <a:gdLst>
                    <a:gd name="connsiteX0" fmla="*/ 16037 w 16037"/>
                    <a:gd name="connsiteY0" fmla="*/ 0 h 6385"/>
                    <a:gd name="connsiteX1" fmla="*/ 0 w 16037"/>
                    <a:gd name="connsiteY1" fmla="*/ 0 h 638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037" h="6385">
                      <a:moveTo>
                        <a:pt x="16037" y="0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 w="6382" cap="flat">
                  <a:solidFill>
                    <a:srgbClr val="000000"/>
                  </a:solidFill>
                  <a:prstDash val="solid"/>
                  <a:bevel/>
                </a:ln>
              </p:spPr>
              <p:txBody>
                <a:bodyPr rtlCol="0" anchor="ctr"/>
                <a:lstStyle/>
                <a:p>
                  <a:endParaRPr lang="en-US" sz="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89" name="Freeform 388">
                  <a:extLst>
                    <a:ext uri="{FF2B5EF4-FFF2-40B4-BE49-F238E27FC236}">
                      <a16:creationId xmlns:a16="http://schemas.microsoft.com/office/drawing/2014/main" id="{478028E7-D2E1-74F7-F53D-DDB8365ED055}"/>
                    </a:ext>
                  </a:extLst>
                </p:cNvPr>
                <p:cNvSpPr/>
                <p:nvPr/>
              </p:nvSpPr>
              <p:spPr>
                <a:xfrm>
                  <a:off x="4316284" y="935280"/>
                  <a:ext cx="37378" cy="6385"/>
                </a:xfrm>
                <a:custGeom>
                  <a:avLst/>
                  <a:gdLst>
                    <a:gd name="connsiteX0" fmla="*/ 37378 w 37378"/>
                    <a:gd name="connsiteY0" fmla="*/ 0 h 6385"/>
                    <a:gd name="connsiteX1" fmla="*/ 0 w 37378"/>
                    <a:gd name="connsiteY1" fmla="*/ 0 h 638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37378" h="6385">
                      <a:moveTo>
                        <a:pt x="37378" y="0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 w="12764" cap="flat">
                  <a:solidFill>
                    <a:srgbClr val="000000"/>
                  </a:solidFill>
                  <a:prstDash val="solid"/>
                  <a:bevel/>
                </a:ln>
              </p:spPr>
              <p:txBody>
                <a:bodyPr rtlCol="0" anchor="ctr"/>
                <a:lstStyle/>
                <a:p>
                  <a:endParaRPr lang="en-US" sz="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90" name="TextBox 389">
                  <a:extLst>
                    <a:ext uri="{FF2B5EF4-FFF2-40B4-BE49-F238E27FC236}">
                      <a16:creationId xmlns:a16="http://schemas.microsoft.com/office/drawing/2014/main" id="{8605D324-1729-D2BC-CF55-41630E7268FA}"/>
                    </a:ext>
                  </a:extLst>
                </p:cNvPr>
                <p:cNvSpPr txBox="1"/>
                <p:nvPr/>
              </p:nvSpPr>
              <p:spPr>
                <a:xfrm>
                  <a:off x="4098144" y="845494"/>
                  <a:ext cx="300082" cy="184666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l"/>
                  <a:r>
                    <a:rPr lang="en-US" sz="600" spc="0" baseline="0" dirty="0">
                      <a:ln/>
                      <a:solidFill>
                        <a:srgbClr val="000000"/>
                      </a:solidFill>
                      <a:latin typeface="Arial" panose="020B0604020202020204" pitchFamily="34" charset="0"/>
                      <a:cs typeface="Arial" panose="020B0604020202020204" pitchFamily="34" charset="0"/>
                      <a:sym typeface="Helvetica"/>
                      <a:rtl val="0"/>
                    </a:rPr>
                    <a:t>10</a:t>
                  </a:r>
                  <a:r>
                    <a:rPr lang="en-US" sz="600" spc="0" baseline="30000" dirty="0">
                      <a:ln/>
                      <a:solidFill>
                        <a:srgbClr val="000000"/>
                      </a:solidFill>
                      <a:latin typeface="Arial" panose="020B0604020202020204" pitchFamily="34" charset="0"/>
                      <a:cs typeface="Arial" panose="020B0604020202020204" pitchFamily="34" charset="0"/>
                      <a:sym typeface="Helvetica"/>
                      <a:rtl val="0"/>
                    </a:rPr>
                    <a:t>3</a:t>
                  </a:r>
                </a:p>
              </p:txBody>
            </p:sp>
            <p:sp>
              <p:nvSpPr>
                <p:cNvPr id="392" name="Freeform 391">
                  <a:extLst>
                    <a:ext uri="{FF2B5EF4-FFF2-40B4-BE49-F238E27FC236}">
                      <a16:creationId xmlns:a16="http://schemas.microsoft.com/office/drawing/2014/main" id="{ACF54DEB-B73E-633B-3CFB-E340A4D8CF33}"/>
                    </a:ext>
                  </a:extLst>
                </p:cNvPr>
                <p:cNvSpPr/>
                <p:nvPr/>
              </p:nvSpPr>
              <p:spPr>
                <a:xfrm>
                  <a:off x="4337625" y="841030"/>
                  <a:ext cx="16037" cy="6385"/>
                </a:xfrm>
                <a:custGeom>
                  <a:avLst/>
                  <a:gdLst>
                    <a:gd name="connsiteX0" fmla="*/ 16037 w 16037"/>
                    <a:gd name="connsiteY0" fmla="*/ 0 h 6385"/>
                    <a:gd name="connsiteX1" fmla="*/ 0 w 16037"/>
                    <a:gd name="connsiteY1" fmla="*/ 0 h 638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037" h="6385">
                      <a:moveTo>
                        <a:pt x="16037" y="0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 w="6382" cap="flat">
                  <a:solidFill>
                    <a:srgbClr val="000000"/>
                  </a:solidFill>
                  <a:prstDash val="solid"/>
                  <a:bevel/>
                </a:ln>
              </p:spPr>
              <p:txBody>
                <a:bodyPr rtlCol="0" anchor="ctr"/>
                <a:lstStyle/>
                <a:p>
                  <a:endParaRPr lang="en-US" sz="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93" name="Freeform 392">
                  <a:extLst>
                    <a:ext uri="{FF2B5EF4-FFF2-40B4-BE49-F238E27FC236}">
                      <a16:creationId xmlns:a16="http://schemas.microsoft.com/office/drawing/2014/main" id="{37132430-8586-0467-4AD6-5788B9818AFD}"/>
                    </a:ext>
                  </a:extLst>
                </p:cNvPr>
                <p:cNvSpPr/>
                <p:nvPr/>
              </p:nvSpPr>
              <p:spPr>
                <a:xfrm>
                  <a:off x="4337625" y="786435"/>
                  <a:ext cx="16037" cy="6385"/>
                </a:xfrm>
                <a:custGeom>
                  <a:avLst/>
                  <a:gdLst>
                    <a:gd name="connsiteX0" fmla="*/ 16037 w 16037"/>
                    <a:gd name="connsiteY0" fmla="*/ 0 h 6385"/>
                    <a:gd name="connsiteX1" fmla="*/ 0 w 16037"/>
                    <a:gd name="connsiteY1" fmla="*/ 0 h 638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037" h="6385">
                      <a:moveTo>
                        <a:pt x="16037" y="0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 w="6382" cap="flat">
                  <a:solidFill>
                    <a:srgbClr val="000000"/>
                  </a:solidFill>
                  <a:prstDash val="solid"/>
                  <a:bevel/>
                </a:ln>
              </p:spPr>
              <p:txBody>
                <a:bodyPr rtlCol="0" anchor="ctr"/>
                <a:lstStyle/>
                <a:p>
                  <a:endParaRPr lang="en-US" sz="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94" name="Freeform 393">
                  <a:extLst>
                    <a:ext uri="{FF2B5EF4-FFF2-40B4-BE49-F238E27FC236}">
                      <a16:creationId xmlns:a16="http://schemas.microsoft.com/office/drawing/2014/main" id="{F0D225ED-98F5-BC58-849D-AB2AE16014BC}"/>
                    </a:ext>
                  </a:extLst>
                </p:cNvPr>
                <p:cNvSpPr/>
                <p:nvPr/>
              </p:nvSpPr>
              <p:spPr>
                <a:xfrm>
                  <a:off x="4337625" y="746717"/>
                  <a:ext cx="16037" cy="6385"/>
                </a:xfrm>
                <a:custGeom>
                  <a:avLst/>
                  <a:gdLst>
                    <a:gd name="connsiteX0" fmla="*/ 16037 w 16037"/>
                    <a:gd name="connsiteY0" fmla="*/ 0 h 6385"/>
                    <a:gd name="connsiteX1" fmla="*/ 0 w 16037"/>
                    <a:gd name="connsiteY1" fmla="*/ 0 h 638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037" h="6385">
                      <a:moveTo>
                        <a:pt x="16037" y="0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 w="6382" cap="flat">
                  <a:solidFill>
                    <a:srgbClr val="000000"/>
                  </a:solidFill>
                  <a:prstDash val="solid"/>
                  <a:bevel/>
                </a:ln>
              </p:spPr>
              <p:txBody>
                <a:bodyPr rtlCol="0" anchor="ctr"/>
                <a:lstStyle/>
                <a:p>
                  <a:endParaRPr lang="en-US" sz="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95" name="Freeform 394">
                  <a:extLst>
                    <a:ext uri="{FF2B5EF4-FFF2-40B4-BE49-F238E27FC236}">
                      <a16:creationId xmlns:a16="http://schemas.microsoft.com/office/drawing/2014/main" id="{513CCCD5-8F46-8B20-A2A2-3BC78D7CF57E}"/>
                    </a:ext>
                  </a:extLst>
                </p:cNvPr>
                <p:cNvSpPr/>
                <p:nvPr/>
              </p:nvSpPr>
              <p:spPr>
                <a:xfrm>
                  <a:off x="4326954" y="711980"/>
                  <a:ext cx="26707" cy="6385"/>
                </a:xfrm>
                <a:custGeom>
                  <a:avLst/>
                  <a:gdLst>
                    <a:gd name="connsiteX0" fmla="*/ 26708 w 26707"/>
                    <a:gd name="connsiteY0" fmla="*/ 0 h 6385"/>
                    <a:gd name="connsiteX1" fmla="*/ 0 w 26707"/>
                    <a:gd name="connsiteY1" fmla="*/ 0 h 638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6707" h="6385">
                      <a:moveTo>
                        <a:pt x="26708" y="0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 w="9573" cap="flat">
                  <a:solidFill>
                    <a:srgbClr val="000000"/>
                  </a:solidFill>
                  <a:prstDash val="solid"/>
                  <a:bevel/>
                </a:ln>
              </p:spPr>
              <p:txBody>
                <a:bodyPr rtlCol="0" anchor="ctr"/>
                <a:lstStyle/>
                <a:p>
                  <a:endParaRPr lang="en-US" sz="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96" name="Freeform 395">
                  <a:extLst>
                    <a:ext uri="{FF2B5EF4-FFF2-40B4-BE49-F238E27FC236}">
                      <a16:creationId xmlns:a16="http://schemas.microsoft.com/office/drawing/2014/main" id="{019ABEA2-2022-67BC-9F3E-57500A8115D6}"/>
                    </a:ext>
                  </a:extLst>
                </p:cNvPr>
                <p:cNvSpPr/>
                <p:nvPr/>
              </p:nvSpPr>
              <p:spPr>
                <a:xfrm>
                  <a:off x="4337625" y="687204"/>
                  <a:ext cx="16037" cy="6385"/>
                </a:xfrm>
                <a:custGeom>
                  <a:avLst/>
                  <a:gdLst>
                    <a:gd name="connsiteX0" fmla="*/ 16037 w 16037"/>
                    <a:gd name="connsiteY0" fmla="*/ 0 h 6385"/>
                    <a:gd name="connsiteX1" fmla="*/ 0 w 16037"/>
                    <a:gd name="connsiteY1" fmla="*/ 0 h 638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037" h="6385">
                      <a:moveTo>
                        <a:pt x="16037" y="0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 w="6382" cap="flat">
                  <a:solidFill>
                    <a:srgbClr val="000000"/>
                  </a:solidFill>
                  <a:prstDash val="solid"/>
                  <a:bevel/>
                </a:ln>
              </p:spPr>
              <p:txBody>
                <a:bodyPr rtlCol="0" anchor="ctr"/>
                <a:lstStyle/>
                <a:p>
                  <a:endParaRPr lang="en-US" sz="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97" name="Freeform 396">
                  <a:extLst>
                    <a:ext uri="{FF2B5EF4-FFF2-40B4-BE49-F238E27FC236}">
                      <a16:creationId xmlns:a16="http://schemas.microsoft.com/office/drawing/2014/main" id="{9F80251E-F158-3643-F92C-8D989FA70BCE}"/>
                    </a:ext>
                  </a:extLst>
                </p:cNvPr>
                <p:cNvSpPr/>
                <p:nvPr/>
              </p:nvSpPr>
              <p:spPr>
                <a:xfrm>
                  <a:off x="4337625" y="667345"/>
                  <a:ext cx="16037" cy="6385"/>
                </a:xfrm>
                <a:custGeom>
                  <a:avLst/>
                  <a:gdLst>
                    <a:gd name="connsiteX0" fmla="*/ 16037 w 16037"/>
                    <a:gd name="connsiteY0" fmla="*/ 0 h 6385"/>
                    <a:gd name="connsiteX1" fmla="*/ 0 w 16037"/>
                    <a:gd name="connsiteY1" fmla="*/ 0 h 638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037" h="6385">
                      <a:moveTo>
                        <a:pt x="16037" y="0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 w="6382" cap="flat">
                  <a:solidFill>
                    <a:srgbClr val="000000"/>
                  </a:solidFill>
                  <a:prstDash val="solid"/>
                  <a:bevel/>
                </a:ln>
              </p:spPr>
              <p:txBody>
                <a:bodyPr rtlCol="0" anchor="ctr"/>
                <a:lstStyle/>
                <a:p>
                  <a:endParaRPr lang="en-US" sz="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98" name="Freeform 397">
                  <a:extLst>
                    <a:ext uri="{FF2B5EF4-FFF2-40B4-BE49-F238E27FC236}">
                      <a16:creationId xmlns:a16="http://schemas.microsoft.com/office/drawing/2014/main" id="{447C441E-D1CC-8D20-60FF-52BB49B61216}"/>
                    </a:ext>
                  </a:extLst>
                </p:cNvPr>
                <p:cNvSpPr/>
                <p:nvPr/>
              </p:nvSpPr>
              <p:spPr>
                <a:xfrm>
                  <a:off x="4337625" y="647487"/>
                  <a:ext cx="16037" cy="6385"/>
                </a:xfrm>
                <a:custGeom>
                  <a:avLst/>
                  <a:gdLst>
                    <a:gd name="connsiteX0" fmla="*/ 16037 w 16037"/>
                    <a:gd name="connsiteY0" fmla="*/ 0 h 6385"/>
                    <a:gd name="connsiteX1" fmla="*/ 0 w 16037"/>
                    <a:gd name="connsiteY1" fmla="*/ 0 h 638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037" h="6385">
                      <a:moveTo>
                        <a:pt x="16037" y="0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 w="6382" cap="flat">
                  <a:solidFill>
                    <a:srgbClr val="000000"/>
                  </a:solidFill>
                  <a:prstDash val="solid"/>
                  <a:bevel/>
                </a:ln>
              </p:spPr>
              <p:txBody>
                <a:bodyPr rtlCol="0" anchor="ctr"/>
                <a:lstStyle/>
                <a:p>
                  <a:endParaRPr lang="en-US" sz="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99" name="Freeform 398">
                  <a:extLst>
                    <a:ext uri="{FF2B5EF4-FFF2-40B4-BE49-F238E27FC236}">
                      <a16:creationId xmlns:a16="http://schemas.microsoft.com/office/drawing/2014/main" id="{F5BED7B8-3EAB-B83E-802A-EFD324411B86}"/>
                    </a:ext>
                  </a:extLst>
                </p:cNvPr>
                <p:cNvSpPr/>
                <p:nvPr/>
              </p:nvSpPr>
              <p:spPr>
                <a:xfrm>
                  <a:off x="4337625" y="632608"/>
                  <a:ext cx="16037" cy="6385"/>
                </a:xfrm>
                <a:custGeom>
                  <a:avLst/>
                  <a:gdLst>
                    <a:gd name="connsiteX0" fmla="*/ 16037 w 16037"/>
                    <a:gd name="connsiteY0" fmla="*/ 0 h 6385"/>
                    <a:gd name="connsiteX1" fmla="*/ 0 w 16037"/>
                    <a:gd name="connsiteY1" fmla="*/ 0 h 638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037" h="6385">
                      <a:moveTo>
                        <a:pt x="16037" y="0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 w="6382" cap="flat">
                  <a:solidFill>
                    <a:srgbClr val="000000"/>
                  </a:solidFill>
                  <a:prstDash val="solid"/>
                  <a:bevel/>
                </a:ln>
              </p:spPr>
              <p:txBody>
                <a:bodyPr rtlCol="0" anchor="ctr"/>
                <a:lstStyle/>
                <a:p>
                  <a:endParaRPr lang="en-US" sz="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00" name="Freeform 399">
                  <a:extLst>
                    <a:ext uri="{FF2B5EF4-FFF2-40B4-BE49-F238E27FC236}">
                      <a16:creationId xmlns:a16="http://schemas.microsoft.com/office/drawing/2014/main" id="{2F3F4108-D95D-F6BF-C033-1D5A42533173}"/>
                    </a:ext>
                  </a:extLst>
                </p:cNvPr>
                <p:cNvSpPr/>
                <p:nvPr/>
              </p:nvSpPr>
              <p:spPr>
                <a:xfrm>
                  <a:off x="4316284" y="617730"/>
                  <a:ext cx="37378" cy="6385"/>
                </a:xfrm>
                <a:custGeom>
                  <a:avLst/>
                  <a:gdLst>
                    <a:gd name="connsiteX0" fmla="*/ 37378 w 37378"/>
                    <a:gd name="connsiteY0" fmla="*/ 0 h 6385"/>
                    <a:gd name="connsiteX1" fmla="*/ 0 w 37378"/>
                    <a:gd name="connsiteY1" fmla="*/ 0 h 638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37378" h="6385">
                      <a:moveTo>
                        <a:pt x="37378" y="0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 w="12764" cap="flat">
                  <a:solidFill>
                    <a:srgbClr val="000000"/>
                  </a:solidFill>
                  <a:prstDash val="solid"/>
                  <a:bevel/>
                </a:ln>
              </p:spPr>
              <p:txBody>
                <a:bodyPr rtlCol="0" anchor="ctr"/>
                <a:lstStyle/>
                <a:p>
                  <a:endParaRPr lang="en-US" sz="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01" name="TextBox 400">
                  <a:extLst>
                    <a:ext uri="{FF2B5EF4-FFF2-40B4-BE49-F238E27FC236}">
                      <a16:creationId xmlns:a16="http://schemas.microsoft.com/office/drawing/2014/main" id="{1E274290-8DAB-38E5-7525-B1202A7FC49C}"/>
                    </a:ext>
                  </a:extLst>
                </p:cNvPr>
                <p:cNvSpPr txBox="1"/>
                <p:nvPr/>
              </p:nvSpPr>
              <p:spPr>
                <a:xfrm>
                  <a:off x="4098144" y="527881"/>
                  <a:ext cx="300082" cy="184666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l"/>
                  <a:r>
                    <a:rPr lang="en-US" sz="600" spc="0" baseline="0" dirty="0">
                      <a:ln/>
                      <a:solidFill>
                        <a:srgbClr val="000000"/>
                      </a:solidFill>
                      <a:latin typeface="Arial" panose="020B0604020202020204" pitchFamily="34" charset="0"/>
                      <a:cs typeface="Arial" panose="020B0604020202020204" pitchFamily="34" charset="0"/>
                      <a:sym typeface="Helvetica"/>
                      <a:rtl val="0"/>
                    </a:rPr>
                    <a:t>10</a:t>
                  </a:r>
                  <a:r>
                    <a:rPr lang="en-US" sz="600" spc="0" baseline="30000" dirty="0">
                      <a:ln/>
                      <a:solidFill>
                        <a:srgbClr val="000000"/>
                      </a:solidFill>
                      <a:latin typeface="Arial" panose="020B0604020202020204" pitchFamily="34" charset="0"/>
                      <a:cs typeface="Arial" panose="020B0604020202020204" pitchFamily="34" charset="0"/>
                      <a:sym typeface="Helvetica"/>
                      <a:rtl val="0"/>
                    </a:rPr>
                    <a:t>4</a:t>
                  </a:r>
                </a:p>
              </p:txBody>
            </p:sp>
            <p:sp>
              <p:nvSpPr>
                <p:cNvPr id="403" name="Freeform 402">
                  <a:extLst>
                    <a:ext uri="{FF2B5EF4-FFF2-40B4-BE49-F238E27FC236}">
                      <a16:creationId xmlns:a16="http://schemas.microsoft.com/office/drawing/2014/main" id="{F9325FBA-8621-748C-6F84-562B8028A576}"/>
                    </a:ext>
                  </a:extLst>
                </p:cNvPr>
                <p:cNvSpPr/>
                <p:nvPr/>
              </p:nvSpPr>
              <p:spPr>
                <a:xfrm>
                  <a:off x="4337625" y="518500"/>
                  <a:ext cx="16037" cy="6385"/>
                </a:xfrm>
                <a:custGeom>
                  <a:avLst/>
                  <a:gdLst>
                    <a:gd name="connsiteX0" fmla="*/ 16037 w 16037"/>
                    <a:gd name="connsiteY0" fmla="*/ 0 h 6385"/>
                    <a:gd name="connsiteX1" fmla="*/ 0 w 16037"/>
                    <a:gd name="connsiteY1" fmla="*/ 0 h 638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037" h="6385">
                      <a:moveTo>
                        <a:pt x="16037" y="0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 w="6382" cap="flat">
                  <a:solidFill>
                    <a:srgbClr val="000000"/>
                  </a:solidFill>
                  <a:prstDash val="solid"/>
                  <a:bevel/>
                </a:ln>
              </p:spPr>
              <p:txBody>
                <a:bodyPr rtlCol="0" anchor="ctr"/>
                <a:lstStyle/>
                <a:p>
                  <a:endParaRPr lang="en-US" sz="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04" name="Freeform 403">
                  <a:extLst>
                    <a:ext uri="{FF2B5EF4-FFF2-40B4-BE49-F238E27FC236}">
                      <a16:creationId xmlns:a16="http://schemas.microsoft.com/office/drawing/2014/main" id="{BFE24AE5-8E40-127A-D7CA-B2D87A6EF91B}"/>
                    </a:ext>
                  </a:extLst>
                </p:cNvPr>
                <p:cNvSpPr/>
                <p:nvPr/>
              </p:nvSpPr>
              <p:spPr>
                <a:xfrm>
                  <a:off x="4337625" y="463904"/>
                  <a:ext cx="16037" cy="6385"/>
                </a:xfrm>
                <a:custGeom>
                  <a:avLst/>
                  <a:gdLst>
                    <a:gd name="connsiteX0" fmla="*/ 16037 w 16037"/>
                    <a:gd name="connsiteY0" fmla="*/ 0 h 6385"/>
                    <a:gd name="connsiteX1" fmla="*/ 0 w 16037"/>
                    <a:gd name="connsiteY1" fmla="*/ 0 h 638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037" h="6385">
                      <a:moveTo>
                        <a:pt x="16037" y="0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 w="6382" cap="flat">
                  <a:solidFill>
                    <a:srgbClr val="000000"/>
                  </a:solidFill>
                  <a:prstDash val="solid"/>
                  <a:bevel/>
                </a:ln>
              </p:spPr>
              <p:txBody>
                <a:bodyPr rtlCol="0" anchor="ctr"/>
                <a:lstStyle/>
                <a:p>
                  <a:endParaRPr lang="en-US" sz="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05" name="Freeform 404">
                  <a:extLst>
                    <a:ext uri="{FF2B5EF4-FFF2-40B4-BE49-F238E27FC236}">
                      <a16:creationId xmlns:a16="http://schemas.microsoft.com/office/drawing/2014/main" id="{081B1F33-977B-7FF5-221B-F19FC4B3E5A5}"/>
                    </a:ext>
                  </a:extLst>
                </p:cNvPr>
                <p:cNvSpPr/>
                <p:nvPr/>
              </p:nvSpPr>
              <p:spPr>
                <a:xfrm>
                  <a:off x="4337625" y="424250"/>
                  <a:ext cx="16037" cy="6385"/>
                </a:xfrm>
                <a:custGeom>
                  <a:avLst/>
                  <a:gdLst>
                    <a:gd name="connsiteX0" fmla="*/ 16037 w 16037"/>
                    <a:gd name="connsiteY0" fmla="*/ 0 h 6385"/>
                    <a:gd name="connsiteX1" fmla="*/ 0 w 16037"/>
                    <a:gd name="connsiteY1" fmla="*/ 0 h 638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037" h="6385">
                      <a:moveTo>
                        <a:pt x="16037" y="0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 w="6382" cap="flat">
                  <a:solidFill>
                    <a:srgbClr val="000000"/>
                  </a:solidFill>
                  <a:prstDash val="solid"/>
                  <a:bevel/>
                </a:ln>
              </p:spPr>
              <p:txBody>
                <a:bodyPr rtlCol="0" anchor="ctr"/>
                <a:lstStyle/>
                <a:p>
                  <a:endParaRPr lang="en-US" sz="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06" name="Freeform 405">
                  <a:extLst>
                    <a:ext uri="{FF2B5EF4-FFF2-40B4-BE49-F238E27FC236}">
                      <a16:creationId xmlns:a16="http://schemas.microsoft.com/office/drawing/2014/main" id="{CB58D078-3CFF-352A-B03D-8CFC743B4D61}"/>
                    </a:ext>
                  </a:extLst>
                </p:cNvPr>
                <p:cNvSpPr/>
                <p:nvPr/>
              </p:nvSpPr>
              <p:spPr>
                <a:xfrm>
                  <a:off x="4326954" y="394430"/>
                  <a:ext cx="26707" cy="6385"/>
                </a:xfrm>
                <a:custGeom>
                  <a:avLst/>
                  <a:gdLst>
                    <a:gd name="connsiteX0" fmla="*/ 26708 w 26707"/>
                    <a:gd name="connsiteY0" fmla="*/ 0 h 6385"/>
                    <a:gd name="connsiteX1" fmla="*/ 0 w 26707"/>
                    <a:gd name="connsiteY1" fmla="*/ 0 h 638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6707" h="6385">
                      <a:moveTo>
                        <a:pt x="26708" y="0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 w="9573" cap="flat">
                  <a:solidFill>
                    <a:srgbClr val="000000"/>
                  </a:solidFill>
                  <a:prstDash val="solid"/>
                  <a:bevel/>
                </a:ln>
              </p:spPr>
              <p:txBody>
                <a:bodyPr rtlCol="0" anchor="ctr"/>
                <a:lstStyle/>
                <a:p>
                  <a:endParaRPr lang="en-US" sz="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07" name="Freeform 406">
                  <a:extLst>
                    <a:ext uri="{FF2B5EF4-FFF2-40B4-BE49-F238E27FC236}">
                      <a16:creationId xmlns:a16="http://schemas.microsoft.com/office/drawing/2014/main" id="{D2EE7D38-93D1-54DB-B794-74BC00B6D788}"/>
                    </a:ext>
                  </a:extLst>
                </p:cNvPr>
                <p:cNvSpPr/>
                <p:nvPr/>
              </p:nvSpPr>
              <p:spPr>
                <a:xfrm>
                  <a:off x="4337625" y="364674"/>
                  <a:ext cx="16037" cy="6385"/>
                </a:xfrm>
                <a:custGeom>
                  <a:avLst/>
                  <a:gdLst>
                    <a:gd name="connsiteX0" fmla="*/ 16037 w 16037"/>
                    <a:gd name="connsiteY0" fmla="*/ 0 h 6385"/>
                    <a:gd name="connsiteX1" fmla="*/ 0 w 16037"/>
                    <a:gd name="connsiteY1" fmla="*/ 0 h 638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037" h="6385">
                      <a:moveTo>
                        <a:pt x="16037" y="0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 w="6382" cap="flat">
                  <a:solidFill>
                    <a:srgbClr val="000000"/>
                  </a:solidFill>
                  <a:prstDash val="solid"/>
                  <a:bevel/>
                </a:ln>
              </p:spPr>
              <p:txBody>
                <a:bodyPr rtlCol="0" anchor="ctr"/>
                <a:lstStyle/>
                <a:p>
                  <a:endParaRPr lang="en-US" sz="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08" name="Freeform 407">
                  <a:extLst>
                    <a:ext uri="{FF2B5EF4-FFF2-40B4-BE49-F238E27FC236}">
                      <a16:creationId xmlns:a16="http://schemas.microsoft.com/office/drawing/2014/main" id="{FE3F7553-146B-CA8D-BA26-7AEC4CF27DB5}"/>
                    </a:ext>
                  </a:extLst>
                </p:cNvPr>
                <p:cNvSpPr/>
                <p:nvPr/>
              </p:nvSpPr>
              <p:spPr>
                <a:xfrm>
                  <a:off x="4337625" y="344815"/>
                  <a:ext cx="16037" cy="6385"/>
                </a:xfrm>
                <a:custGeom>
                  <a:avLst/>
                  <a:gdLst>
                    <a:gd name="connsiteX0" fmla="*/ 16037 w 16037"/>
                    <a:gd name="connsiteY0" fmla="*/ 0 h 6385"/>
                    <a:gd name="connsiteX1" fmla="*/ 0 w 16037"/>
                    <a:gd name="connsiteY1" fmla="*/ 0 h 638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037" h="6385">
                      <a:moveTo>
                        <a:pt x="16037" y="0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 w="6382" cap="flat">
                  <a:solidFill>
                    <a:srgbClr val="000000"/>
                  </a:solidFill>
                  <a:prstDash val="solid"/>
                  <a:bevel/>
                </a:ln>
              </p:spPr>
              <p:txBody>
                <a:bodyPr rtlCol="0" anchor="ctr"/>
                <a:lstStyle/>
                <a:p>
                  <a:endParaRPr lang="en-US" sz="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09" name="Freeform 408">
                  <a:extLst>
                    <a:ext uri="{FF2B5EF4-FFF2-40B4-BE49-F238E27FC236}">
                      <a16:creationId xmlns:a16="http://schemas.microsoft.com/office/drawing/2014/main" id="{315FEEC3-D788-7752-8266-00C0BC0A8894}"/>
                    </a:ext>
                  </a:extLst>
                </p:cNvPr>
                <p:cNvSpPr/>
                <p:nvPr/>
              </p:nvSpPr>
              <p:spPr>
                <a:xfrm>
                  <a:off x="4337625" y="325020"/>
                  <a:ext cx="16037" cy="6385"/>
                </a:xfrm>
                <a:custGeom>
                  <a:avLst/>
                  <a:gdLst>
                    <a:gd name="connsiteX0" fmla="*/ 16037 w 16037"/>
                    <a:gd name="connsiteY0" fmla="*/ 0 h 6385"/>
                    <a:gd name="connsiteX1" fmla="*/ 0 w 16037"/>
                    <a:gd name="connsiteY1" fmla="*/ 0 h 638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037" h="6385">
                      <a:moveTo>
                        <a:pt x="16037" y="0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 w="6382" cap="flat">
                  <a:solidFill>
                    <a:srgbClr val="000000"/>
                  </a:solidFill>
                  <a:prstDash val="solid"/>
                  <a:bevel/>
                </a:ln>
              </p:spPr>
              <p:txBody>
                <a:bodyPr rtlCol="0" anchor="ctr"/>
                <a:lstStyle/>
                <a:p>
                  <a:endParaRPr lang="en-US" sz="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10" name="Freeform 409">
                  <a:extLst>
                    <a:ext uri="{FF2B5EF4-FFF2-40B4-BE49-F238E27FC236}">
                      <a16:creationId xmlns:a16="http://schemas.microsoft.com/office/drawing/2014/main" id="{133FE1BF-CFCF-3B4C-52B6-54B1043419B7}"/>
                    </a:ext>
                  </a:extLst>
                </p:cNvPr>
                <p:cNvSpPr/>
                <p:nvPr/>
              </p:nvSpPr>
              <p:spPr>
                <a:xfrm>
                  <a:off x="4337625" y="310078"/>
                  <a:ext cx="16037" cy="6385"/>
                </a:xfrm>
                <a:custGeom>
                  <a:avLst/>
                  <a:gdLst>
                    <a:gd name="connsiteX0" fmla="*/ 16037 w 16037"/>
                    <a:gd name="connsiteY0" fmla="*/ 0 h 6385"/>
                    <a:gd name="connsiteX1" fmla="*/ 0 w 16037"/>
                    <a:gd name="connsiteY1" fmla="*/ 0 h 638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037" h="6385">
                      <a:moveTo>
                        <a:pt x="16037" y="0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 w="6382" cap="flat">
                  <a:solidFill>
                    <a:srgbClr val="000000"/>
                  </a:solidFill>
                  <a:prstDash val="solid"/>
                  <a:bevel/>
                </a:ln>
              </p:spPr>
              <p:txBody>
                <a:bodyPr rtlCol="0" anchor="ctr"/>
                <a:lstStyle/>
                <a:p>
                  <a:endParaRPr lang="en-US" sz="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11" name="Freeform 410">
                  <a:extLst>
                    <a:ext uri="{FF2B5EF4-FFF2-40B4-BE49-F238E27FC236}">
                      <a16:creationId xmlns:a16="http://schemas.microsoft.com/office/drawing/2014/main" id="{79A507F8-02C2-BE06-AC45-8394D38B61D1}"/>
                    </a:ext>
                  </a:extLst>
                </p:cNvPr>
                <p:cNvSpPr/>
                <p:nvPr/>
              </p:nvSpPr>
              <p:spPr>
                <a:xfrm>
                  <a:off x="4316284" y="295200"/>
                  <a:ext cx="37378" cy="6385"/>
                </a:xfrm>
                <a:custGeom>
                  <a:avLst/>
                  <a:gdLst>
                    <a:gd name="connsiteX0" fmla="*/ 37378 w 37378"/>
                    <a:gd name="connsiteY0" fmla="*/ 0 h 6385"/>
                    <a:gd name="connsiteX1" fmla="*/ 0 w 37378"/>
                    <a:gd name="connsiteY1" fmla="*/ 0 h 638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37378" h="6385">
                      <a:moveTo>
                        <a:pt x="37378" y="0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 w="12764" cap="flat">
                  <a:solidFill>
                    <a:srgbClr val="000000"/>
                  </a:solidFill>
                  <a:prstDash val="solid"/>
                  <a:bevel/>
                </a:ln>
              </p:spPr>
              <p:txBody>
                <a:bodyPr rtlCol="0" anchor="ctr"/>
                <a:lstStyle/>
                <a:p>
                  <a:endParaRPr lang="en-US" sz="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12" name="TextBox 411">
                  <a:extLst>
                    <a:ext uri="{FF2B5EF4-FFF2-40B4-BE49-F238E27FC236}">
                      <a16:creationId xmlns:a16="http://schemas.microsoft.com/office/drawing/2014/main" id="{549F2970-2FD4-26B8-0D20-74D4851103D3}"/>
                    </a:ext>
                  </a:extLst>
                </p:cNvPr>
                <p:cNvSpPr txBox="1"/>
                <p:nvPr/>
              </p:nvSpPr>
              <p:spPr>
                <a:xfrm>
                  <a:off x="4098144" y="205414"/>
                  <a:ext cx="300082" cy="184666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l"/>
                  <a:r>
                    <a:rPr lang="en-US" sz="600" spc="0" baseline="0" dirty="0">
                      <a:ln/>
                      <a:solidFill>
                        <a:srgbClr val="000000"/>
                      </a:solidFill>
                      <a:latin typeface="Arial" panose="020B0604020202020204" pitchFamily="34" charset="0"/>
                      <a:cs typeface="Arial" panose="020B0604020202020204" pitchFamily="34" charset="0"/>
                      <a:sym typeface="Helvetica"/>
                      <a:rtl val="0"/>
                    </a:rPr>
                    <a:t>10</a:t>
                  </a:r>
                  <a:r>
                    <a:rPr lang="en-US" sz="600" spc="0" baseline="30000" dirty="0">
                      <a:ln/>
                      <a:solidFill>
                        <a:srgbClr val="000000"/>
                      </a:solidFill>
                      <a:latin typeface="Arial" panose="020B0604020202020204" pitchFamily="34" charset="0"/>
                      <a:cs typeface="Arial" panose="020B0604020202020204" pitchFamily="34" charset="0"/>
                      <a:sym typeface="Helvetica"/>
                      <a:rtl val="0"/>
                    </a:rPr>
                    <a:t>5</a:t>
                  </a:r>
                </a:p>
              </p:txBody>
            </p:sp>
            <p:sp>
              <p:nvSpPr>
                <p:cNvPr id="414" name="Freeform 413">
                  <a:extLst>
                    <a:ext uri="{FF2B5EF4-FFF2-40B4-BE49-F238E27FC236}">
                      <a16:creationId xmlns:a16="http://schemas.microsoft.com/office/drawing/2014/main" id="{DA3A0C44-83C9-16EA-9BFD-D3235529A3A6}"/>
                    </a:ext>
                  </a:extLst>
                </p:cNvPr>
                <p:cNvSpPr/>
                <p:nvPr/>
              </p:nvSpPr>
              <p:spPr>
                <a:xfrm>
                  <a:off x="4337625" y="200950"/>
                  <a:ext cx="16037" cy="6385"/>
                </a:xfrm>
                <a:custGeom>
                  <a:avLst/>
                  <a:gdLst>
                    <a:gd name="connsiteX0" fmla="*/ 16037 w 16037"/>
                    <a:gd name="connsiteY0" fmla="*/ 0 h 6385"/>
                    <a:gd name="connsiteX1" fmla="*/ 0 w 16037"/>
                    <a:gd name="connsiteY1" fmla="*/ 0 h 638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037" h="6385">
                      <a:moveTo>
                        <a:pt x="16037" y="0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 w="6382" cap="flat">
                  <a:solidFill>
                    <a:srgbClr val="000000"/>
                  </a:solidFill>
                  <a:prstDash val="solid"/>
                  <a:bevel/>
                </a:ln>
              </p:spPr>
              <p:txBody>
                <a:bodyPr rtlCol="0" anchor="ctr"/>
                <a:lstStyle/>
                <a:p>
                  <a:endParaRPr lang="en-US" sz="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99" name="TextBox 498">
                  <a:extLst>
                    <a:ext uri="{FF2B5EF4-FFF2-40B4-BE49-F238E27FC236}">
                      <a16:creationId xmlns:a16="http://schemas.microsoft.com/office/drawing/2014/main" id="{843E4BE0-C829-AC83-15E8-9C25CE45A87E}"/>
                    </a:ext>
                  </a:extLst>
                </p:cNvPr>
                <p:cNvSpPr txBox="1"/>
                <p:nvPr/>
              </p:nvSpPr>
              <p:spPr>
                <a:xfrm rot="16200000">
                  <a:off x="3824650" y="703998"/>
                  <a:ext cx="551754" cy="184666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6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TO-PRO-3</a:t>
                  </a:r>
                </a:p>
              </p:txBody>
            </p:sp>
          </p:grpSp>
          <p:grpSp>
            <p:nvGrpSpPr>
              <p:cNvPr id="517" name="Group 516">
                <a:extLst>
                  <a:ext uri="{FF2B5EF4-FFF2-40B4-BE49-F238E27FC236}">
                    <a16:creationId xmlns:a16="http://schemas.microsoft.com/office/drawing/2014/main" id="{A3FDC39A-6756-AE10-3C33-8CA56CE514B0}"/>
                  </a:ext>
                </a:extLst>
              </p:cNvPr>
              <p:cNvGrpSpPr/>
              <p:nvPr/>
            </p:nvGrpSpPr>
            <p:grpSpPr>
              <a:xfrm>
                <a:off x="6019090" y="168057"/>
                <a:ext cx="1876784" cy="1602490"/>
                <a:chOff x="5988217" y="159348"/>
                <a:chExt cx="1876784" cy="1602490"/>
              </a:xfrm>
            </p:grpSpPr>
            <p:sp>
              <p:nvSpPr>
                <p:cNvPr id="417" name="Freeform 416">
                  <a:extLst>
                    <a:ext uri="{FF2B5EF4-FFF2-40B4-BE49-F238E27FC236}">
                      <a16:creationId xmlns:a16="http://schemas.microsoft.com/office/drawing/2014/main" id="{617B7569-D982-1C6B-599C-73809CBA8B1D}"/>
                    </a:ext>
                  </a:extLst>
                </p:cNvPr>
                <p:cNvSpPr/>
                <p:nvPr/>
              </p:nvSpPr>
              <p:spPr>
                <a:xfrm>
                  <a:off x="6377198" y="191180"/>
                  <a:ext cx="1367148" cy="1270198"/>
                </a:xfrm>
                <a:custGeom>
                  <a:avLst/>
                  <a:gdLst>
                    <a:gd name="connsiteX0" fmla="*/ 0 w 1367148"/>
                    <a:gd name="connsiteY0" fmla="*/ 0 h 1270198"/>
                    <a:gd name="connsiteX1" fmla="*/ 1367149 w 1367148"/>
                    <a:gd name="connsiteY1" fmla="*/ 0 h 1270198"/>
                    <a:gd name="connsiteX2" fmla="*/ 1367149 w 1367148"/>
                    <a:gd name="connsiteY2" fmla="*/ 1270199 h 1270198"/>
                    <a:gd name="connsiteX3" fmla="*/ 0 w 1367148"/>
                    <a:gd name="connsiteY3" fmla="*/ 1270199 h 1270198"/>
                    <a:gd name="connsiteX4" fmla="*/ 0 w 1367148"/>
                    <a:gd name="connsiteY4" fmla="*/ 0 h 127019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67148" h="1270198">
                      <a:moveTo>
                        <a:pt x="0" y="0"/>
                      </a:moveTo>
                      <a:lnTo>
                        <a:pt x="1367149" y="0"/>
                      </a:lnTo>
                      <a:lnTo>
                        <a:pt x="1367149" y="1270199"/>
                      </a:lnTo>
                      <a:lnTo>
                        <a:pt x="0" y="1270199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638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sz="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pic>
              <p:nvPicPr>
                <p:cNvPr id="418" name="Picture 417">
                  <a:extLst>
                    <a:ext uri="{FF2B5EF4-FFF2-40B4-BE49-F238E27FC236}">
                      <a16:creationId xmlns:a16="http://schemas.microsoft.com/office/drawing/2014/main" id="{A6B01845-DBF6-1130-C905-91E214EFA531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4"/>
                <a:stretch>
                  <a:fillRect/>
                </a:stretch>
              </p:blipFill>
              <p:spPr>
                <a:xfrm>
                  <a:off x="6373747" y="191180"/>
                  <a:ext cx="1373985" cy="1275051"/>
                </a:xfrm>
                <a:custGeom>
                  <a:avLst/>
                  <a:gdLst>
                    <a:gd name="connsiteX0" fmla="*/ 56 w 1373985"/>
                    <a:gd name="connsiteY0" fmla="*/ 252 h 1275051"/>
                    <a:gd name="connsiteX1" fmla="*/ 1374042 w 1373985"/>
                    <a:gd name="connsiteY1" fmla="*/ 252 h 1275051"/>
                    <a:gd name="connsiteX2" fmla="*/ 1374042 w 1373985"/>
                    <a:gd name="connsiteY2" fmla="*/ 1275303 h 1275051"/>
                    <a:gd name="connsiteX3" fmla="*/ 56 w 1373985"/>
                    <a:gd name="connsiteY3" fmla="*/ 1275303 h 12750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373985" h="1275051">
                      <a:moveTo>
                        <a:pt x="56" y="252"/>
                      </a:moveTo>
                      <a:lnTo>
                        <a:pt x="1374042" y="252"/>
                      </a:lnTo>
                      <a:lnTo>
                        <a:pt x="1374042" y="1275303"/>
                      </a:lnTo>
                      <a:lnTo>
                        <a:pt x="56" y="1275303"/>
                      </a:lnTo>
                      <a:close/>
                    </a:path>
                  </a:pathLst>
                </a:custGeom>
              </p:spPr>
            </p:pic>
            <p:sp>
              <p:nvSpPr>
                <p:cNvPr id="419" name="Freeform 418">
                  <a:extLst>
                    <a:ext uri="{FF2B5EF4-FFF2-40B4-BE49-F238E27FC236}">
                      <a16:creationId xmlns:a16="http://schemas.microsoft.com/office/drawing/2014/main" id="{F6239C1A-4EA5-5CFE-CAEB-CFA68351B386}"/>
                    </a:ext>
                  </a:extLst>
                </p:cNvPr>
                <p:cNvSpPr/>
                <p:nvPr/>
              </p:nvSpPr>
              <p:spPr>
                <a:xfrm>
                  <a:off x="6371894" y="578268"/>
                  <a:ext cx="1372452" cy="833559"/>
                </a:xfrm>
                <a:custGeom>
                  <a:avLst/>
                  <a:gdLst>
                    <a:gd name="connsiteX0" fmla="*/ 0 w 1367148"/>
                    <a:gd name="connsiteY0" fmla="*/ 833560 h 833559"/>
                    <a:gd name="connsiteX1" fmla="*/ 165550 w 1367148"/>
                    <a:gd name="connsiteY1" fmla="*/ 808720 h 833559"/>
                    <a:gd name="connsiteX2" fmla="*/ 1367149 w 1367148"/>
                    <a:gd name="connsiteY2" fmla="*/ 312569 h 833559"/>
                    <a:gd name="connsiteX3" fmla="*/ 1367149 w 1367148"/>
                    <a:gd name="connsiteY3" fmla="*/ 0 h 833559"/>
                    <a:gd name="connsiteX4" fmla="*/ 58783 w 1367148"/>
                    <a:gd name="connsiteY4" fmla="*/ 630119 h 8335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67148" h="833559">
                      <a:moveTo>
                        <a:pt x="0" y="833560"/>
                      </a:moveTo>
                      <a:lnTo>
                        <a:pt x="165550" y="808720"/>
                      </a:lnTo>
                      <a:lnTo>
                        <a:pt x="1367149" y="312569"/>
                      </a:lnTo>
                      <a:lnTo>
                        <a:pt x="1367149" y="0"/>
                      </a:lnTo>
                      <a:lnTo>
                        <a:pt x="58783" y="630119"/>
                      </a:lnTo>
                    </a:path>
                  </a:pathLst>
                </a:custGeom>
                <a:noFill/>
                <a:ln w="3191" cap="rnd">
                  <a:solidFill>
                    <a:srgbClr val="00000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sz="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20" name="Freeform 419">
                  <a:extLst>
                    <a:ext uri="{FF2B5EF4-FFF2-40B4-BE49-F238E27FC236}">
                      <a16:creationId xmlns:a16="http://schemas.microsoft.com/office/drawing/2014/main" id="{C56D34E9-AAB3-1FB1-45C2-C69726422A6B}"/>
                    </a:ext>
                  </a:extLst>
                </p:cNvPr>
                <p:cNvSpPr/>
                <p:nvPr/>
              </p:nvSpPr>
              <p:spPr>
                <a:xfrm>
                  <a:off x="6374578" y="1210877"/>
                  <a:ext cx="58718" cy="203441"/>
                </a:xfrm>
                <a:custGeom>
                  <a:avLst/>
                  <a:gdLst>
                    <a:gd name="connsiteX0" fmla="*/ 58719 w 58718"/>
                    <a:gd name="connsiteY0" fmla="*/ 0 h 203441"/>
                    <a:gd name="connsiteX1" fmla="*/ 0 w 58718"/>
                    <a:gd name="connsiteY1" fmla="*/ 203441 h 2034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58718" h="203441">
                      <a:moveTo>
                        <a:pt x="58719" y="0"/>
                      </a:moveTo>
                      <a:lnTo>
                        <a:pt x="0" y="203441"/>
                      </a:lnTo>
                    </a:path>
                  </a:pathLst>
                </a:custGeom>
                <a:noFill/>
                <a:ln w="3191" cap="rnd">
                  <a:solidFill>
                    <a:srgbClr val="00000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sz="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21" name="Freeform 420">
                  <a:extLst>
                    <a:ext uri="{FF2B5EF4-FFF2-40B4-BE49-F238E27FC236}">
                      <a16:creationId xmlns:a16="http://schemas.microsoft.com/office/drawing/2014/main" id="{EDC36D6F-27BE-7E32-02CC-91EFC3977252}"/>
                    </a:ext>
                  </a:extLst>
                </p:cNvPr>
                <p:cNvSpPr/>
                <p:nvPr/>
              </p:nvSpPr>
              <p:spPr>
                <a:xfrm>
                  <a:off x="6403906" y="692312"/>
                  <a:ext cx="453905" cy="173684"/>
                </a:xfrm>
                <a:custGeom>
                  <a:avLst/>
                  <a:gdLst>
                    <a:gd name="connsiteX0" fmla="*/ 0 w 453905"/>
                    <a:gd name="connsiteY0" fmla="*/ 0 h 173684"/>
                    <a:gd name="connsiteX1" fmla="*/ 453906 w 453905"/>
                    <a:gd name="connsiteY1" fmla="*/ 0 h 173684"/>
                    <a:gd name="connsiteX2" fmla="*/ 453906 w 453905"/>
                    <a:gd name="connsiteY2" fmla="*/ 173685 h 173684"/>
                    <a:gd name="connsiteX3" fmla="*/ 0 w 453905"/>
                    <a:gd name="connsiteY3" fmla="*/ 173685 h 173684"/>
                    <a:gd name="connsiteX4" fmla="*/ 0 w 453905"/>
                    <a:gd name="connsiteY4" fmla="*/ 0 h 1736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53905" h="173684">
                      <a:moveTo>
                        <a:pt x="0" y="0"/>
                      </a:moveTo>
                      <a:lnTo>
                        <a:pt x="453906" y="0"/>
                      </a:lnTo>
                      <a:lnTo>
                        <a:pt x="453906" y="173685"/>
                      </a:lnTo>
                      <a:lnTo>
                        <a:pt x="0" y="173685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638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sz="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24" name="Freeform 423">
                  <a:extLst>
                    <a:ext uri="{FF2B5EF4-FFF2-40B4-BE49-F238E27FC236}">
                      <a16:creationId xmlns:a16="http://schemas.microsoft.com/office/drawing/2014/main" id="{58969344-1A0B-EBD7-D2C3-7C17CE691522}"/>
                    </a:ext>
                  </a:extLst>
                </p:cNvPr>
                <p:cNvSpPr/>
                <p:nvPr/>
              </p:nvSpPr>
              <p:spPr>
                <a:xfrm>
                  <a:off x="6379881" y="193671"/>
                  <a:ext cx="1367148" cy="1270198"/>
                </a:xfrm>
                <a:custGeom>
                  <a:avLst/>
                  <a:gdLst>
                    <a:gd name="connsiteX0" fmla="*/ 0 w 1367148"/>
                    <a:gd name="connsiteY0" fmla="*/ 0 h 1270198"/>
                    <a:gd name="connsiteX1" fmla="*/ 1367149 w 1367148"/>
                    <a:gd name="connsiteY1" fmla="*/ 0 h 1270198"/>
                    <a:gd name="connsiteX2" fmla="*/ 1367149 w 1367148"/>
                    <a:gd name="connsiteY2" fmla="*/ 1270199 h 1270198"/>
                    <a:gd name="connsiteX3" fmla="*/ 0 w 1367148"/>
                    <a:gd name="connsiteY3" fmla="*/ 1270199 h 1270198"/>
                    <a:gd name="connsiteX4" fmla="*/ 0 w 1367148"/>
                    <a:gd name="connsiteY4" fmla="*/ 0 h 127019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67148" h="1270198">
                      <a:moveTo>
                        <a:pt x="0" y="0"/>
                      </a:moveTo>
                      <a:lnTo>
                        <a:pt x="1367149" y="0"/>
                      </a:lnTo>
                      <a:lnTo>
                        <a:pt x="1367149" y="1270199"/>
                      </a:lnTo>
                      <a:lnTo>
                        <a:pt x="0" y="1270199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noFill/>
                <a:ln w="3191" cap="rnd">
                  <a:solidFill>
                    <a:srgbClr val="00000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sz="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25" name="Freeform 424">
                  <a:extLst>
                    <a:ext uri="{FF2B5EF4-FFF2-40B4-BE49-F238E27FC236}">
                      <a16:creationId xmlns:a16="http://schemas.microsoft.com/office/drawing/2014/main" id="{D5B600DA-2A0A-F16E-B413-BA3F455AFA26}"/>
                    </a:ext>
                  </a:extLst>
                </p:cNvPr>
                <p:cNvSpPr/>
                <p:nvPr/>
              </p:nvSpPr>
              <p:spPr>
                <a:xfrm>
                  <a:off x="6385248" y="1463869"/>
                  <a:ext cx="6389" cy="34736"/>
                </a:xfrm>
                <a:custGeom>
                  <a:avLst/>
                  <a:gdLst>
                    <a:gd name="connsiteX0" fmla="*/ 0 w 6389"/>
                    <a:gd name="connsiteY0" fmla="*/ 0 h 34736"/>
                    <a:gd name="connsiteX1" fmla="*/ 0 w 6389"/>
                    <a:gd name="connsiteY1" fmla="*/ 34737 h 347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6389" h="34736">
                      <a:moveTo>
                        <a:pt x="0" y="0"/>
                      </a:moveTo>
                      <a:lnTo>
                        <a:pt x="0" y="34737"/>
                      </a:lnTo>
                    </a:path>
                  </a:pathLst>
                </a:custGeom>
                <a:noFill/>
                <a:ln w="12764" cap="flat">
                  <a:solidFill>
                    <a:srgbClr val="000000"/>
                  </a:solidFill>
                  <a:prstDash val="solid"/>
                  <a:bevel/>
                </a:ln>
              </p:spPr>
              <p:txBody>
                <a:bodyPr rtlCol="0" anchor="ctr"/>
                <a:lstStyle/>
                <a:p>
                  <a:endParaRPr lang="en-US" sz="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26" name="TextBox 425">
                  <a:extLst>
                    <a:ext uri="{FF2B5EF4-FFF2-40B4-BE49-F238E27FC236}">
                      <a16:creationId xmlns:a16="http://schemas.microsoft.com/office/drawing/2014/main" id="{3D93F1FD-CFAB-0FF9-BF25-8F76D7E63F3F}"/>
                    </a:ext>
                  </a:extLst>
                </p:cNvPr>
                <p:cNvSpPr txBox="1"/>
                <p:nvPr/>
              </p:nvSpPr>
              <p:spPr>
                <a:xfrm>
                  <a:off x="6285758" y="1473064"/>
                  <a:ext cx="227948" cy="184666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l"/>
                  <a:r>
                    <a:rPr lang="en-US" sz="600" spc="0" baseline="0">
                      <a:ln/>
                      <a:solidFill>
                        <a:srgbClr val="000000"/>
                      </a:solidFill>
                      <a:latin typeface="Arial" panose="020B0604020202020204" pitchFamily="34" charset="0"/>
                      <a:cs typeface="Arial" panose="020B0604020202020204" pitchFamily="34" charset="0"/>
                      <a:sym typeface="Helvetica"/>
                      <a:rtl val="0"/>
                    </a:rPr>
                    <a:t>0</a:t>
                  </a:r>
                </a:p>
              </p:txBody>
            </p:sp>
            <p:sp>
              <p:nvSpPr>
                <p:cNvPr id="427" name="Freeform 426">
                  <a:extLst>
                    <a:ext uri="{FF2B5EF4-FFF2-40B4-BE49-F238E27FC236}">
                      <a16:creationId xmlns:a16="http://schemas.microsoft.com/office/drawing/2014/main" id="{FBF1BB50-1A69-08AF-5BAD-92BAE201B2CB}"/>
                    </a:ext>
                  </a:extLst>
                </p:cNvPr>
                <p:cNvSpPr/>
                <p:nvPr/>
              </p:nvSpPr>
              <p:spPr>
                <a:xfrm>
                  <a:off x="6433297" y="1463869"/>
                  <a:ext cx="6389" cy="14878"/>
                </a:xfrm>
                <a:custGeom>
                  <a:avLst/>
                  <a:gdLst>
                    <a:gd name="connsiteX0" fmla="*/ 0 w 6389"/>
                    <a:gd name="connsiteY0" fmla="*/ 0 h 14878"/>
                    <a:gd name="connsiteX1" fmla="*/ 0 w 6389"/>
                    <a:gd name="connsiteY1" fmla="*/ 14878 h 148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6389" h="14878">
                      <a:moveTo>
                        <a:pt x="0" y="0"/>
                      </a:moveTo>
                      <a:lnTo>
                        <a:pt x="0" y="14878"/>
                      </a:lnTo>
                    </a:path>
                  </a:pathLst>
                </a:custGeom>
                <a:noFill/>
                <a:ln w="6382" cap="flat">
                  <a:solidFill>
                    <a:srgbClr val="000000"/>
                  </a:solidFill>
                  <a:prstDash val="solid"/>
                  <a:bevel/>
                </a:ln>
              </p:spPr>
              <p:txBody>
                <a:bodyPr rtlCol="0" anchor="ctr"/>
                <a:lstStyle/>
                <a:p>
                  <a:endParaRPr lang="en-US" sz="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28" name="Freeform 427">
                  <a:extLst>
                    <a:ext uri="{FF2B5EF4-FFF2-40B4-BE49-F238E27FC236}">
                      <a16:creationId xmlns:a16="http://schemas.microsoft.com/office/drawing/2014/main" id="{8629CCE5-52E6-26CE-3C5E-40B965A481F9}"/>
                    </a:ext>
                  </a:extLst>
                </p:cNvPr>
                <p:cNvSpPr/>
                <p:nvPr/>
              </p:nvSpPr>
              <p:spPr>
                <a:xfrm>
                  <a:off x="6481346" y="1463869"/>
                  <a:ext cx="6389" cy="14878"/>
                </a:xfrm>
                <a:custGeom>
                  <a:avLst/>
                  <a:gdLst>
                    <a:gd name="connsiteX0" fmla="*/ 0 w 6389"/>
                    <a:gd name="connsiteY0" fmla="*/ 0 h 14878"/>
                    <a:gd name="connsiteX1" fmla="*/ 0 w 6389"/>
                    <a:gd name="connsiteY1" fmla="*/ 14878 h 148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6389" h="14878">
                      <a:moveTo>
                        <a:pt x="0" y="0"/>
                      </a:moveTo>
                      <a:lnTo>
                        <a:pt x="0" y="14878"/>
                      </a:lnTo>
                    </a:path>
                  </a:pathLst>
                </a:custGeom>
                <a:noFill/>
                <a:ln w="6382" cap="flat">
                  <a:solidFill>
                    <a:srgbClr val="000000"/>
                  </a:solidFill>
                  <a:prstDash val="solid"/>
                  <a:bevel/>
                </a:ln>
              </p:spPr>
              <p:txBody>
                <a:bodyPr rtlCol="0" anchor="ctr"/>
                <a:lstStyle/>
                <a:p>
                  <a:endParaRPr lang="en-US" sz="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29" name="Freeform 428">
                  <a:extLst>
                    <a:ext uri="{FF2B5EF4-FFF2-40B4-BE49-F238E27FC236}">
                      <a16:creationId xmlns:a16="http://schemas.microsoft.com/office/drawing/2014/main" id="{CAFC0C17-462D-8F26-EB51-92A1F054F316}"/>
                    </a:ext>
                  </a:extLst>
                </p:cNvPr>
                <p:cNvSpPr/>
                <p:nvPr/>
              </p:nvSpPr>
              <p:spPr>
                <a:xfrm>
                  <a:off x="6534761" y="1463869"/>
                  <a:ext cx="6389" cy="14878"/>
                </a:xfrm>
                <a:custGeom>
                  <a:avLst/>
                  <a:gdLst>
                    <a:gd name="connsiteX0" fmla="*/ 0 w 6389"/>
                    <a:gd name="connsiteY0" fmla="*/ 0 h 14878"/>
                    <a:gd name="connsiteX1" fmla="*/ 0 w 6389"/>
                    <a:gd name="connsiteY1" fmla="*/ 14878 h 148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6389" h="14878">
                      <a:moveTo>
                        <a:pt x="0" y="0"/>
                      </a:moveTo>
                      <a:lnTo>
                        <a:pt x="0" y="14878"/>
                      </a:lnTo>
                    </a:path>
                  </a:pathLst>
                </a:custGeom>
                <a:noFill/>
                <a:ln w="6382" cap="flat">
                  <a:solidFill>
                    <a:srgbClr val="000000"/>
                  </a:solidFill>
                  <a:prstDash val="solid"/>
                  <a:bevel/>
                </a:ln>
              </p:spPr>
              <p:txBody>
                <a:bodyPr rtlCol="0" anchor="ctr"/>
                <a:lstStyle/>
                <a:p>
                  <a:endParaRPr lang="en-US" sz="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30" name="Freeform 429">
                  <a:extLst>
                    <a:ext uri="{FF2B5EF4-FFF2-40B4-BE49-F238E27FC236}">
                      <a16:creationId xmlns:a16="http://schemas.microsoft.com/office/drawing/2014/main" id="{3E1BF744-6C7F-8594-9F70-A485E69890DF}"/>
                    </a:ext>
                  </a:extLst>
                </p:cNvPr>
                <p:cNvSpPr/>
                <p:nvPr/>
              </p:nvSpPr>
              <p:spPr>
                <a:xfrm>
                  <a:off x="6588177" y="1463869"/>
                  <a:ext cx="6389" cy="14878"/>
                </a:xfrm>
                <a:custGeom>
                  <a:avLst/>
                  <a:gdLst>
                    <a:gd name="connsiteX0" fmla="*/ 0 w 6389"/>
                    <a:gd name="connsiteY0" fmla="*/ 0 h 14878"/>
                    <a:gd name="connsiteX1" fmla="*/ 0 w 6389"/>
                    <a:gd name="connsiteY1" fmla="*/ 14878 h 148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6389" h="14878">
                      <a:moveTo>
                        <a:pt x="0" y="0"/>
                      </a:moveTo>
                      <a:lnTo>
                        <a:pt x="0" y="14878"/>
                      </a:lnTo>
                    </a:path>
                  </a:pathLst>
                </a:custGeom>
                <a:noFill/>
                <a:ln w="6382" cap="flat">
                  <a:solidFill>
                    <a:srgbClr val="000000"/>
                  </a:solidFill>
                  <a:prstDash val="solid"/>
                  <a:bevel/>
                </a:ln>
              </p:spPr>
              <p:txBody>
                <a:bodyPr rtlCol="0" anchor="ctr"/>
                <a:lstStyle/>
                <a:p>
                  <a:endParaRPr lang="en-US" sz="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31" name="Freeform 430">
                  <a:extLst>
                    <a:ext uri="{FF2B5EF4-FFF2-40B4-BE49-F238E27FC236}">
                      <a16:creationId xmlns:a16="http://schemas.microsoft.com/office/drawing/2014/main" id="{E74C5164-587C-714E-45F8-D97797F7921F}"/>
                    </a:ext>
                  </a:extLst>
                </p:cNvPr>
                <p:cNvSpPr/>
                <p:nvPr/>
              </p:nvSpPr>
              <p:spPr>
                <a:xfrm>
                  <a:off x="6641593" y="1463869"/>
                  <a:ext cx="6389" cy="34736"/>
                </a:xfrm>
                <a:custGeom>
                  <a:avLst/>
                  <a:gdLst>
                    <a:gd name="connsiteX0" fmla="*/ 0 w 6389"/>
                    <a:gd name="connsiteY0" fmla="*/ 0 h 34736"/>
                    <a:gd name="connsiteX1" fmla="*/ 0 w 6389"/>
                    <a:gd name="connsiteY1" fmla="*/ 34737 h 347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6389" h="34736">
                      <a:moveTo>
                        <a:pt x="0" y="0"/>
                      </a:moveTo>
                      <a:lnTo>
                        <a:pt x="0" y="34737"/>
                      </a:lnTo>
                    </a:path>
                  </a:pathLst>
                </a:custGeom>
                <a:noFill/>
                <a:ln w="12764" cap="flat">
                  <a:solidFill>
                    <a:srgbClr val="000000"/>
                  </a:solidFill>
                  <a:prstDash val="solid"/>
                  <a:bevel/>
                </a:ln>
              </p:spPr>
              <p:txBody>
                <a:bodyPr rtlCol="0" anchor="ctr"/>
                <a:lstStyle/>
                <a:p>
                  <a:endParaRPr lang="en-US" sz="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32" name="TextBox 431">
                  <a:extLst>
                    <a:ext uri="{FF2B5EF4-FFF2-40B4-BE49-F238E27FC236}">
                      <a16:creationId xmlns:a16="http://schemas.microsoft.com/office/drawing/2014/main" id="{A534DD23-9DE3-06D5-1450-C8F0DAE4FAA6}"/>
                    </a:ext>
                  </a:extLst>
                </p:cNvPr>
                <p:cNvSpPr txBox="1"/>
                <p:nvPr/>
              </p:nvSpPr>
              <p:spPr>
                <a:xfrm>
                  <a:off x="6479249" y="1473064"/>
                  <a:ext cx="322524" cy="184666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l"/>
                  <a:r>
                    <a:rPr lang="en-US" sz="600" spc="0" baseline="0" dirty="0">
                      <a:ln/>
                      <a:solidFill>
                        <a:srgbClr val="000000"/>
                      </a:solidFill>
                      <a:latin typeface="Arial" panose="020B0604020202020204" pitchFamily="34" charset="0"/>
                      <a:cs typeface="Arial" panose="020B0604020202020204" pitchFamily="34" charset="0"/>
                      <a:sym typeface="Helvetica"/>
                      <a:rtl val="0"/>
                    </a:rPr>
                    <a:t>50K</a:t>
                  </a:r>
                </a:p>
              </p:txBody>
            </p:sp>
            <p:sp>
              <p:nvSpPr>
                <p:cNvPr id="433" name="Freeform 432">
                  <a:extLst>
                    <a:ext uri="{FF2B5EF4-FFF2-40B4-BE49-F238E27FC236}">
                      <a16:creationId xmlns:a16="http://schemas.microsoft.com/office/drawing/2014/main" id="{2587C846-DF34-C78D-4775-99870DEF26B3}"/>
                    </a:ext>
                  </a:extLst>
                </p:cNvPr>
                <p:cNvSpPr/>
                <p:nvPr/>
              </p:nvSpPr>
              <p:spPr>
                <a:xfrm>
                  <a:off x="6689641" y="1463869"/>
                  <a:ext cx="6389" cy="14878"/>
                </a:xfrm>
                <a:custGeom>
                  <a:avLst/>
                  <a:gdLst>
                    <a:gd name="connsiteX0" fmla="*/ 0 w 6389"/>
                    <a:gd name="connsiteY0" fmla="*/ 0 h 14878"/>
                    <a:gd name="connsiteX1" fmla="*/ 0 w 6389"/>
                    <a:gd name="connsiteY1" fmla="*/ 14878 h 148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6389" h="14878">
                      <a:moveTo>
                        <a:pt x="0" y="0"/>
                      </a:moveTo>
                      <a:lnTo>
                        <a:pt x="0" y="14878"/>
                      </a:lnTo>
                    </a:path>
                  </a:pathLst>
                </a:custGeom>
                <a:noFill/>
                <a:ln w="6382" cap="flat">
                  <a:solidFill>
                    <a:srgbClr val="000000"/>
                  </a:solidFill>
                  <a:prstDash val="solid"/>
                  <a:bevel/>
                </a:ln>
              </p:spPr>
              <p:txBody>
                <a:bodyPr rtlCol="0" anchor="ctr"/>
                <a:lstStyle/>
                <a:p>
                  <a:endParaRPr lang="en-US" sz="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34" name="Freeform 433">
                  <a:extLst>
                    <a:ext uri="{FF2B5EF4-FFF2-40B4-BE49-F238E27FC236}">
                      <a16:creationId xmlns:a16="http://schemas.microsoft.com/office/drawing/2014/main" id="{477CBE29-56F1-30E2-CE06-63FF2241C9DE}"/>
                    </a:ext>
                  </a:extLst>
                </p:cNvPr>
                <p:cNvSpPr/>
                <p:nvPr/>
              </p:nvSpPr>
              <p:spPr>
                <a:xfrm>
                  <a:off x="6743057" y="1463869"/>
                  <a:ext cx="6389" cy="14878"/>
                </a:xfrm>
                <a:custGeom>
                  <a:avLst/>
                  <a:gdLst>
                    <a:gd name="connsiteX0" fmla="*/ 0 w 6389"/>
                    <a:gd name="connsiteY0" fmla="*/ 0 h 14878"/>
                    <a:gd name="connsiteX1" fmla="*/ 0 w 6389"/>
                    <a:gd name="connsiteY1" fmla="*/ 14878 h 148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6389" h="14878">
                      <a:moveTo>
                        <a:pt x="0" y="0"/>
                      </a:moveTo>
                      <a:lnTo>
                        <a:pt x="0" y="14878"/>
                      </a:lnTo>
                    </a:path>
                  </a:pathLst>
                </a:custGeom>
                <a:noFill/>
                <a:ln w="6382" cap="flat">
                  <a:solidFill>
                    <a:srgbClr val="000000"/>
                  </a:solidFill>
                  <a:prstDash val="solid"/>
                  <a:bevel/>
                </a:ln>
              </p:spPr>
              <p:txBody>
                <a:bodyPr rtlCol="0" anchor="ctr"/>
                <a:lstStyle/>
                <a:p>
                  <a:endParaRPr lang="en-US" sz="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35" name="Freeform 434">
                  <a:extLst>
                    <a:ext uri="{FF2B5EF4-FFF2-40B4-BE49-F238E27FC236}">
                      <a16:creationId xmlns:a16="http://schemas.microsoft.com/office/drawing/2014/main" id="{2B7EC9C4-63B6-73E5-FE23-EA8807AA5D54}"/>
                    </a:ext>
                  </a:extLst>
                </p:cNvPr>
                <p:cNvSpPr/>
                <p:nvPr/>
              </p:nvSpPr>
              <p:spPr>
                <a:xfrm>
                  <a:off x="6796409" y="1463869"/>
                  <a:ext cx="6389" cy="14878"/>
                </a:xfrm>
                <a:custGeom>
                  <a:avLst/>
                  <a:gdLst>
                    <a:gd name="connsiteX0" fmla="*/ 0 w 6389"/>
                    <a:gd name="connsiteY0" fmla="*/ 0 h 14878"/>
                    <a:gd name="connsiteX1" fmla="*/ 0 w 6389"/>
                    <a:gd name="connsiteY1" fmla="*/ 14878 h 148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6389" h="14878">
                      <a:moveTo>
                        <a:pt x="0" y="0"/>
                      </a:moveTo>
                      <a:lnTo>
                        <a:pt x="0" y="14878"/>
                      </a:lnTo>
                    </a:path>
                  </a:pathLst>
                </a:custGeom>
                <a:noFill/>
                <a:ln w="6382" cap="flat">
                  <a:solidFill>
                    <a:srgbClr val="000000"/>
                  </a:solidFill>
                  <a:prstDash val="solid"/>
                  <a:bevel/>
                </a:ln>
              </p:spPr>
              <p:txBody>
                <a:bodyPr rtlCol="0" anchor="ctr"/>
                <a:lstStyle/>
                <a:p>
                  <a:endParaRPr lang="en-US" sz="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36" name="Freeform 435">
                  <a:extLst>
                    <a:ext uri="{FF2B5EF4-FFF2-40B4-BE49-F238E27FC236}">
                      <a16:creationId xmlns:a16="http://schemas.microsoft.com/office/drawing/2014/main" id="{3F782091-2C8F-EC63-DFC1-2AEFC3E87089}"/>
                    </a:ext>
                  </a:extLst>
                </p:cNvPr>
                <p:cNvSpPr/>
                <p:nvPr/>
              </p:nvSpPr>
              <p:spPr>
                <a:xfrm>
                  <a:off x="6849825" y="1463869"/>
                  <a:ext cx="6389" cy="14878"/>
                </a:xfrm>
                <a:custGeom>
                  <a:avLst/>
                  <a:gdLst>
                    <a:gd name="connsiteX0" fmla="*/ 0 w 6389"/>
                    <a:gd name="connsiteY0" fmla="*/ 0 h 14878"/>
                    <a:gd name="connsiteX1" fmla="*/ 0 w 6389"/>
                    <a:gd name="connsiteY1" fmla="*/ 14878 h 148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6389" h="14878">
                      <a:moveTo>
                        <a:pt x="0" y="0"/>
                      </a:moveTo>
                      <a:lnTo>
                        <a:pt x="0" y="14878"/>
                      </a:lnTo>
                    </a:path>
                  </a:pathLst>
                </a:custGeom>
                <a:noFill/>
                <a:ln w="6382" cap="flat">
                  <a:solidFill>
                    <a:srgbClr val="000000"/>
                  </a:solidFill>
                  <a:prstDash val="solid"/>
                  <a:bevel/>
                </a:ln>
              </p:spPr>
              <p:txBody>
                <a:bodyPr rtlCol="0" anchor="ctr"/>
                <a:lstStyle/>
                <a:p>
                  <a:endParaRPr lang="en-US" sz="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37" name="Freeform 436">
                  <a:extLst>
                    <a:ext uri="{FF2B5EF4-FFF2-40B4-BE49-F238E27FC236}">
                      <a16:creationId xmlns:a16="http://schemas.microsoft.com/office/drawing/2014/main" id="{12CF12B0-F312-70B2-9D2F-8AD07D6990B3}"/>
                    </a:ext>
                  </a:extLst>
                </p:cNvPr>
                <p:cNvSpPr/>
                <p:nvPr/>
              </p:nvSpPr>
              <p:spPr>
                <a:xfrm>
                  <a:off x="6897873" y="1463869"/>
                  <a:ext cx="6389" cy="34736"/>
                </a:xfrm>
                <a:custGeom>
                  <a:avLst/>
                  <a:gdLst>
                    <a:gd name="connsiteX0" fmla="*/ 0 w 6389"/>
                    <a:gd name="connsiteY0" fmla="*/ 0 h 34736"/>
                    <a:gd name="connsiteX1" fmla="*/ 0 w 6389"/>
                    <a:gd name="connsiteY1" fmla="*/ 34737 h 347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6389" h="34736">
                      <a:moveTo>
                        <a:pt x="0" y="0"/>
                      </a:moveTo>
                      <a:lnTo>
                        <a:pt x="0" y="34737"/>
                      </a:lnTo>
                    </a:path>
                  </a:pathLst>
                </a:custGeom>
                <a:noFill/>
                <a:ln w="12764" cap="flat">
                  <a:solidFill>
                    <a:srgbClr val="000000"/>
                  </a:solidFill>
                  <a:prstDash val="solid"/>
                  <a:bevel/>
                </a:ln>
              </p:spPr>
              <p:txBody>
                <a:bodyPr rtlCol="0" anchor="ctr"/>
                <a:lstStyle/>
                <a:p>
                  <a:endParaRPr lang="en-US" sz="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38" name="TextBox 437">
                  <a:extLst>
                    <a:ext uri="{FF2B5EF4-FFF2-40B4-BE49-F238E27FC236}">
                      <a16:creationId xmlns:a16="http://schemas.microsoft.com/office/drawing/2014/main" id="{78A7FA44-1445-A15B-4B08-CD2119699C3F}"/>
                    </a:ext>
                  </a:extLst>
                </p:cNvPr>
                <p:cNvSpPr txBox="1"/>
                <p:nvPr/>
              </p:nvSpPr>
              <p:spPr>
                <a:xfrm>
                  <a:off x="6719555" y="1473064"/>
                  <a:ext cx="365806" cy="184666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l"/>
                  <a:r>
                    <a:rPr lang="en-US" sz="600" spc="0" baseline="0">
                      <a:ln/>
                      <a:solidFill>
                        <a:srgbClr val="000000"/>
                      </a:solidFill>
                      <a:latin typeface="Arial" panose="020B0604020202020204" pitchFamily="34" charset="0"/>
                      <a:cs typeface="Arial" panose="020B0604020202020204" pitchFamily="34" charset="0"/>
                      <a:sym typeface="Helvetica"/>
                      <a:rtl val="0"/>
                    </a:rPr>
                    <a:t>100K</a:t>
                  </a:r>
                </a:p>
              </p:txBody>
            </p:sp>
            <p:sp>
              <p:nvSpPr>
                <p:cNvPr id="439" name="Freeform 438">
                  <a:extLst>
                    <a:ext uri="{FF2B5EF4-FFF2-40B4-BE49-F238E27FC236}">
                      <a16:creationId xmlns:a16="http://schemas.microsoft.com/office/drawing/2014/main" id="{394CA9E9-9CD6-DE3E-C5AC-8A8F978A8B83}"/>
                    </a:ext>
                  </a:extLst>
                </p:cNvPr>
                <p:cNvSpPr/>
                <p:nvPr/>
              </p:nvSpPr>
              <p:spPr>
                <a:xfrm>
                  <a:off x="6951289" y="1463869"/>
                  <a:ext cx="6389" cy="14878"/>
                </a:xfrm>
                <a:custGeom>
                  <a:avLst/>
                  <a:gdLst>
                    <a:gd name="connsiteX0" fmla="*/ 0 w 6389"/>
                    <a:gd name="connsiteY0" fmla="*/ 0 h 14878"/>
                    <a:gd name="connsiteX1" fmla="*/ 0 w 6389"/>
                    <a:gd name="connsiteY1" fmla="*/ 14878 h 148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6389" h="14878">
                      <a:moveTo>
                        <a:pt x="0" y="0"/>
                      </a:moveTo>
                      <a:lnTo>
                        <a:pt x="0" y="14878"/>
                      </a:lnTo>
                    </a:path>
                  </a:pathLst>
                </a:custGeom>
                <a:noFill/>
                <a:ln w="6382" cap="flat">
                  <a:solidFill>
                    <a:srgbClr val="000000"/>
                  </a:solidFill>
                  <a:prstDash val="solid"/>
                  <a:bevel/>
                </a:ln>
              </p:spPr>
              <p:txBody>
                <a:bodyPr rtlCol="0" anchor="ctr"/>
                <a:lstStyle/>
                <a:p>
                  <a:endParaRPr lang="en-US" sz="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40" name="Freeform 439">
                  <a:extLst>
                    <a:ext uri="{FF2B5EF4-FFF2-40B4-BE49-F238E27FC236}">
                      <a16:creationId xmlns:a16="http://schemas.microsoft.com/office/drawing/2014/main" id="{3B3DB300-C76C-B95E-8306-403803EC9661}"/>
                    </a:ext>
                  </a:extLst>
                </p:cNvPr>
                <p:cNvSpPr/>
                <p:nvPr/>
              </p:nvSpPr>
              <p:spPr>
                <a:xfrm>
                  <a:off x="7004705" y="1463869"/>
                  <a:ext cx="6389" cy="14878"/>
                </a:xfrm>
                <a:custGeom>
                  <a:avLst/>
                  <a:gdLst>
                    <a:gd name="connsiteX0" fmla="*/ 0 w 6389"/>
                    <a:gd name="connsiteY0" fmla="*/ 0 h 14878"/>
                    <a:gd name="connsiteX1" fmla="*/ 0 w 6389"/>
                    <a:gd name="connsiteY1" fmla="*/ 14878 h 148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6389" h="14878">
                      <a:moveTo>
                        <a:pt x="0" y="0"/>
                      </a:moveTo>
                      <a:lnTo>
                        <a:pt x="0" y="14878"/>
                      </a:lnTo>
                    </a:path>
                  </a:pathLst>
                </a:custGeom>
                <a:noFill/>
                <a:ln w="6382" cap="flat">
                  <a:solidFill>
                    <a:srgbClr val="000000"/>
                  </a:solidFill>
                  <a:prstDash val="solid"/>
                  <a:bevel/>
                </a:ln>
              </p:spPr>
              <p:txBody>
                <a:bodyPr rtlCol="0" anchor="ctr"/>
                <a:lstStyle/>
                <a:p>
                  <a:endParaRPr lang="en-US" sz="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41" name="Freeform 440">
                  <a:extLst>
                    <a:ext uri="{FF2B5EF4-FFF2-40B4-BE49-F238E27FC236}">
                      <a16:creationId xmlns:a16="http://schemas.microsoft.com/office/drawing/2014/main" id="{AD95F5C6-0CB0-AE32-1666-57B78E074660}"/>
                    </a:ext>
                  </a:extLst>
                </p:cNvPr>
                <p:cNvSpPr/>
                <p:nvPr/>
              </p:nvSpPr>
              <p:spPr>
                <a:xfrm>
                  <a:off x="7052753" y="1463869"/>
                  <a:ext cx="6389" cy="14878"/>
                </a:xfrm>
                <a:custGeom>
                  <a:avLst/>
                  <a:gdLst>
                    <a:gd name="connsiteX0" fmla="*/ 0 w 6389"/>
                    <a:gd name="connsiteY0" fmla="*/ 0 h 14878"/>
                    <a:gd name="connsiteX1" fmla="*/ 0 w 6389"/>
                    <a:gd name="connsiteY1" fmla="*/ 14878 h 148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6389" h="14878">
                      <a:moveTo>
                        <a:pt x="0" y="0"/>
                      </a:moveTo>
                      <a:lnTo>
                        <a:pt x="0" y="14878"/>
                      </a:lnTo>
                    </a:path>
                  </a:pathLst>
                </a:custGeom>
                <a:noFill/>
                <a:ln w="6382" cap="flat">
                  <a:solidFill>
                    <a:srgbClr val="000000"/>
                  </a:solidFill>
                  <a:prstDash val="solid"/>
                  <a:bevel/>
                </a:ln>
              </p:spPr>
              <p:txBody>
                <a:bodyPr rtlCol="0" anchor="ctr"/>
                <a:lstStyle/>
                <a:p>
                  <a:endParaRPr lang="en-US" sz="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42" name="Freeform 441">
                  <a:extLst>
                    <a:ext uri="{FF2B5EF4-FFF2-40B4-BE49-F238E27FC236}">
                      <a16:creationId xmlns:a16="http://schemas.microsoft.com/office/drawing/2014/main" id="{24DC5C88-F28F-D20C-29F5-6991F16A76A3}"/>
                    </a:ext>
                  </a:extLst>
                </p:cNvPr>
                <p:cNvSpPr/>
                <p:nvPr/>
              </p:nvSpPr>
              <p:spPr>
                <a:xfrm>
                  <a:off x="7106169" y="1463869"/>
                  <a:ext cx="6389" cy="14878"/>
                </a:xfrm>
                <a:custGeom>
                  <a:avLst/>
                  <a:gdLst>
                    <a:gd name="connsiteX0" fmla="*/ 0 w 6389"/>
                    <a:gd name="connsiteY0" fmla="*/ 0 h 14878"/>
                    <a:gd name="connsiteX1" fmla="*/ 0 w 6389"/>
                    <a:gd name="connsiteY1" fmla="*/ 14878 h 148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6389" h="14878">
                      <a:moveTo>
                        <a:pt x="0" y="0"/>
                      </a:moveTo>
                      <a:lnTo>
                        <a:pt x="0" y="14878"/>
                      </a:lnTo>
                    </a:path>
                  </a:pathLst>
                </a:custGeom>
                <a:noFill/>
                <a:ln w="6382" cap="flat">
                  <a:solidFill>
                    <a:srgbClr val="000000"/>
                  </a:solidFill>
                  <a:prstDash val="solid"/>
                  <a:bevel/>
                </a:ln>
              </p:spPr>
              <p:txBody>
                <a:bodyPr rtlCol="0" anchor="ctr"/>
                <a:lstStyle/>
                <a:p>
                  <a:endParaRPr lang="en-US" sz="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43" name="Freeform 442">
                  <a:extLst>
                    <a:ext uri="{FF2B5EF4-FFF2-40B4-BE49-F238E27FC236}">
                      <a16:creationId xmlns:a16="http://schemas.microsoft.com/office/drawing/2014/main" id="{22ED1D1D-E9BB-D4F3-FDC4-75AA1AC830B1}"/>
                    </a:ext>
                  </a:extLst>
                </p:cNvPr>
                <p:cNvSpPr/>
                <p:nvPr/>
              </p:nvSpPr>
              <p:spPr>
                <a:xfrm>
                  <a:off x="7159585" y="1463869"/>
                  <a:ext cx="6389" cy="34736"/>
                </a:xfrm>
                <a:custGeom>
                  <a:avLst/>
                  <a:gdLst>
                    <a:gd name="connsiteX0" fmla="*/ 0 w 6389"/>
                    <a:gd name="connsiteY0" fmla="*/ 0 h 34736"/>
                    <a:gd name="connsiteX1" fmla="*/ 0 w 6389"/>
                    <a:gd name="connsiteY1" fmla="*/ 34737 h 347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6389" h="34736">
                      <a:moveTo>
                        <a:pt x="0" y="0"/>
                      </a:moveTo>
                      <a:lnTo>
                        <a:pt x="0" y="34737"/>
                      </a:lnTo>
                    </a:path>
                  </a:pathLst>
                </a:custGeom>
                <a:noFill/>
                <a:ln w="12764" cap="flat">
                  <a:solidFill>
                    <a:srgbClr val="000000"/>
                  </a:solidFill>
                  <a:prstDash val="solid"/>
                  <a:bevel/>
                </a:ln>
              </p:spPr>
              <p:txBody>
                <a:bodyPr rtlCol="0" anchor="ctr"/>
                <a:lstStyle/>
                <a:p>
                  <a:endParaRPr lang="en-US" sz="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44" name="TextBox 443">
                  <a:extLst>
                    <a:ext uri="{FF2B5EF4-FFF2-40B4-BE49-F238E27FC236}">
                      <a16:creationId xmlns:a16="http://schemas.microsoft.com/office/drawing/2014/main" id="{C1AB87E9-3CC5-1843-59F6-5B693982B167}"/>
                    </a:ext>
                  </a:extLst>
                </p:cNvPr>
                <p:cNvSpPr txBox="1"/>
                <p:nvPr/>
              </p:nvSpPr>
              <p:spPr>
                <a:xfrm>
                  <a:off x="6981203" y="1473064"/>
                  <a:ext cx="365806" cy="184666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l"/>
                  <a:r>
                    <a:rPr lang="en-US" sz="600" spc="0" baseline="0">
                      <a:ln/>
                      <a:solidFill>
                        <a:srgbClr val="000000"/>
                      </a:solidFill>
                      <a:latin typeface="Arial" panose="020B0604020202020204" pitchFamily="34" charset="0"/>
                      <a:cs typeface="Arial" panose="020B0604020202020204" pitchFamily="34" charset="0"/>
                      <a:sym typeface="Helvetica"/>
                      <a:rtl val="0"/>
                    </a:rPr>
                    <a:t>150K</a:t>
                  </a:r>
                </a:p>
              </p:txBody>
            </p:sp>
            <p:sp>
              <p:nvSpPr>
                <p:cNvPr id="445" name="Freeform 444">
                  <a:extLst>
                    <a:ext uri="{FF2B5EF4-FFF2-40B4-BE49-F238E27FC236}">
                      <a16:creationId xmlns:a16="http://schemas.microsoft.com/office/drawing/2014/main" id="{8A0FF097-9346-88ED-7640-F47E277AE7B3}"/>
                    </a:ext>
                  </a:extLst>
                </p:cNvPr>
                <p:cNvSpPr/>
                <p:nvPr/>
              </p:nvSpPr>
              <p:spPr>
                <a:xfrm>
                  <a:off x="7213000" y="1463869"/>
                  <a:ext cx="6389" cy="14878"/>
                </a:xfrm>
                <a:custGeom>
                  <a:avLst/>
                  <a:gdLst>
                    <a:gd name="connsiteX0" fmla="*/ 0 w 6389"/>
                    <a:gd name="connsiteY0" fmla="*/ 0 h 14878"/>
                    <a:gd name="connsiteX1" fmla="*/ 0 w 6389"/>
                    <a:gd name="connsiteY1" fmla="*/ 14878 h 148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6389" h="14878">
                      <a:moveTo>
                        <a:pt x="0" y="0"/>
                      </a:moveTo>
                      <a:lnTo>
                        <a:pt x="0" y="14878"/>
                      </a:lnTo>
                    </a:path>
                  </a:pathLst>
                </a:custGeom>
                <a:noFill/>
                <a:ln w="6382" cap="flat">
                  <a:solidFill>
                    <a:srgbClr val="000000"/>
                  </a:solidFill>
                  <a:prstDash val="solid"/>
                  <a:bevel/>
                </a:ln>
              </p:spPr>
              <p:txBody>
                <a:bodyPr rtlCol="0" anchor="ctr"/>
                <a:lstStyle/>
                <a:p>
                  <a:endParaRPr lang="en-US" sz="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46" name="Freeform 445">
                  <a:extLst>
                    <a:ext uri="{FF2B5EF4-FFF2-40B4-BE49-F238E27FC236}">
                      <a16:creationId xmlns:a16="http://schemas.microsoft.com/office/drawing/2014/main" id="{6747EAC4-76BA-FB17-9BAF-C65DC675445F}"/>
                    </a:ext>
                  </a:extLst>
                </p:cNvPr>
                <p:cNvSpPr/>
                <p:nvPr/>
              </p:nvSpPr>
              <p:spPr>
                <a:xfrm>
                  <a:off x="7261049" y="1463869"/>
                  <a:ext cx="6389" cy="14878"/>
                </a:xfrm>
                <a:custGeom>
                  <a:avLst/>
                  <a:gdLst>
                    <a:gd name="connsiteX0" fmla="*/ 0 w 6389"/>
                    <a:gd name="connsiteY0" fmla="*/ 0 h 14878"/>
                    <a:gd name="connsiteX1" fmla="*/ 0 w 6389"/>
                    <a:gd name="connsiteY1" fmla="*/ 14878 h 148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6389" h="14878">
                      <a:moveTo>
                        <a:pt x="0" y="0"/>
                      </a:moveTo>
                      <a:lnTo>
                        <a:pt x="0" y="14878"/>
                      </a:lnTo>
                    </a:path>
                  </a:pathLst>
                </a:custGeom>
                <a:noFill/>
                <a:ln w="6382" cap="flat">
                  <a:solidFill>
                    <a:srgbClr val="000000"/>
                  </a:solidFill>
                  <a:prstDash val="solid"/>
                  <a:bevel/>
                </a:ln>
              </p:spPr>
              <p:txBody>
                <a:bodyPr rtlCol="0" anchor="ctr"/>
                <a:lstStyle/>
                <a:p>
                  <a:endParaRPr lang="en-US" sz="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47" name="Freeform 446">
                  <a:extLst>
                    <a:ext uri="{FF2B5EF4-FFF2-40B4-BE49-F238E27FC236}">
                      <a16:creationId xmlns:a16="http://schemas.microsoft.com/office/drawing/2014/main" id="{565C51FF-898C-309F-F1F1-CD394CD3E45B}"/>
                    </a:ext>
                  </a:extLst>
                </p:cNvPr>
                <p:cNvSpPr/>
                <p:nvPr/>
              </p:nvSpPr>
              <p:spPr>
                <a:xfrm>
                  <a:off x="7314465" y="1463869"/>
                  <a:ext cx="6389" cy="14878"/>
                </a:xfrm>
                <a:custGeom>
                  <a:avLst/>
                  <a:gdLst>
                    <a:gd name="connsiteX0" fmla="*/ 0 w 6389"/>
                    <a:gd name="connsiteY0" fmla="*/ 0 h 14878"/>
                    <a:gd name="connsiteX1" fmla="*/ 0 w 6389"/>
                    <a:gd name="connsiteY1" fmla="*/ 14878 h 148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6389" h="14878">
                      <a:moveTo>
                        <a:pt x="0" y="0"/>
                      </a:moveTo>
                      <a:lnTo>
                        <a:pt x="0" y="14878"/>
                      </a:lnTo>
                    </a:path>
                  </a:pathLst>
                </a:custGeom>
                <a:noFill/>
                <a:ln w="6382" cap="flat">
                  <a:solidFill>
                    <a:srgbClr val="000000"/>
                  </a:solidFill>
                  <a:prstDash val="solid"/>
                  <a:bevel/>
                </a:ln>
              </p:spPr>
              <p:txBody>
                <a:bodyPr rtlCol="0" anchor="ctr"/>
                <a:lstStyle/>
                <a:p>
                  <a:endParaRPr lang="en-US" sz="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48" name="Freeform 447">
                  <a:extLst>
                    <a:ext uri="{FF2B5EF4-FFF2-40B4-BE49-F238E27FC236}">
                      <a16:creationId xmlns:a16="http://schemas.microsoft.com/office/drawing/2014/main" id="{797E6906-6C0F-566D-EDC0-0AEE85BC150E}"/>
                    </a:ext>
                  </a:extLst>
                </p:cNvPr>
                <p:cNvSpPr/>
                <p:nvPr/>
              </p:nvSpPr>
              <p:spPr>
                <a:xfrm>
                  <a:off x="7367881" y="1463869"/>
                  <a:ext cx="6389" cy="14878"/>
                </a:xfrm>
                <a:custGeom>
                  <a:avLst/>
                  <a:gdLst>
                    <a:gd name="connsiteX0" fmla="*/ 0 w 6389"/>
                    <a:gd name="connsiteY0" fmla="*/ 0 h 14878"/>
                    <a:gd name="connsiteX1" fmla="*/ 0 w 6389"/>
                    <a:gd name="connsiteY1" fmla="*/ 14878 h 148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6389" h="14878">
                      <a:moveTo>
                        <a:pt x="0" y="0"/>
                      </a:moveTo>
                      <a:lnTo>
                        <a:pt x="0" y="14878"/>
                      </a:lnTo>
                    </a:path>
                  </a:pathLst>
                </a:custGeom>
                <a:noFill/>
                <a:ln w="6382" cap="flat">
                  <a:solidFill>
                    <a:srgbClr val="000000"/>
                  </a:solidFill>
                  <a:prstDash val="solid"/>
                  <a:bevel/>
                </a:ln>
              </p:spPr>
              <p:txBody>
                <a:bodyPr rtlCol="0" anchor="ctr"/>
                <a:lstStyle/>
                <a:p>
                  <a:endParaRPr lang="en-US" sz="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49" name="Freeform 448">
                  <a:extLst>
                    <a:ext uri="{FF2B5EF4-FFF2-40B4-BE49-F238E27FC236}">
                      <a16:creationId xmlns:a16="http://schemas.microsoft.com/office/drawing/2014/main" id="{9A13CCF7-318F-C325-3C06-29CF81A106F4}"/>
                    </a:ext>
                  </a:extLst>
                </p:cNvPr>
                <p:cNvSpPr/>
                <p:nvPr/>
              </p:nvSpPr>
              <p:spPr>
                <a:xfrm>
                  <a:off x="7421232" y="1463869"/>
                  <a:ext cx="6389" cy="34736"/>
                </a:xfrm>
                <a:custGeom>
                  <a:avLst/>
                  <a:gdLst>
                    <a:gd name="connsiteX0" fmla="*/ 0 w 6389"/>
                    <a:gd name="connsiteY0" fmla="*/ 0 h 34736"/>
                    <a:gd name="connsiteX1" fmla="*/ 0 w 6389"/>
                    <a:gd name="connsiteY1" fmla="*/ 34737 h 347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6389" h="34736">
                      <a:moveTo>
                        <a:pt x="0" y="0"/>
                      </a:moveTo>
                      <a:lnTo>
                        <a:pt x="0" y="34737"/>
                      </a:lnTo>
                    </a:path>
                  </a:pathLst>
                </a:custGeom>
                <a:noFill/>
                <a:ln w="12764" cap="flat">
                  <a:solidFill>
                    <a:srgbClr val="000000"/>
                  </a:solidFill>
                  <a:prstDash val="solid"/>
                  <a:bevel/>
                </a:ln>
              </p:spPr>
              <p:txBody>
                <a:bodyPr rtlCol="0" anchor="ctr"/>
                <a:lstStyle/>
                <a:p>
                  <a:endParaRPr lang="en-US" sz="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50" name="TextBox 449">
                  <a:extLst>
                    <a:ext uri="{FF2B5EF4-FFF2-40B4-BE49-F238E27FC236}">
                      <a16:creationId xmlns:a16="http://schemas.microsoft.com/office/drawing/2014/main" id="{50EA87FB-E6E3-41DD-FEE8-A9D72AEEFCFB}"/>
                    </a:ext>
                  </a:extLst>
                </p:cNvPr>
                <p:cNvSpPr txBox="1"/>
                <p:nvPr/>
              </p:nvSpPr>
              <p:spPr>
                <a:xfrm>
                  <a:off x="7242915" y="1473064"/>
                  <a:ext cx="365806" cy="184666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l"/>
                  <a:r>
                    <a:rPr lang="en-US" sz="600" spc="0" baseline="0">
                      <a:ln/>
                      <a:solidFill>
                        <a:srgbClr val="000000"/>
                      </a:solidFill>
                      <a:latin typeface="Arial" panose="020B0604020202020204" pitchFamily="34" charset="0"/>
                      <a:cs typeface="Arial" panose="020B0604020202020204" pitchFamily="34" charset="0"/>
                      <a:sym typeface="Helvetica"/>
                      <a:rtl val="0"/>
                    </a:rPr>
                    <a:t>200K</a:t>
                  </a:r>
                </a:p>
              </p:txBody>
            </p:sp>
            <p:sp>
              <p:nvSpPr>
                <p:cNvPr id="451" name="Freeform 450">
                  <a:extLst>
                    <a:ext uri="{FF2B5EF4-FFF2-40B4-BE49-F238E27FC236}">
                      <a16:creationId xmlns:a16="http://schemas.microsoft.com/office/drawing/2014/main" id="{4134EB39-2C02-5875-EBB0-8540B9535058}"/>
                    </a:ext>
                  </a:extLst>
                </p:cNvPr>
                <p:cNvSpPr/>
                <p:nvPr/>
              </p:nvSpPr>
              <p:spPr>
                <a:xfrm>
                  <a:off x="7469345" y="1463869"/>
                  <a:ext cx="6389" cy="14878"/>
                </a:xfrm>
                <a:custGeom>
                  <a:avLst/>
                  <a:gdLst>
                    <a:gd name="connsiteX0" fmla="*/ 0 w 6389"/>
                    <a:gd name="connsiteY0" fmla="*/ 0 h 14878"/>
                    <a:gd name="connsiteX1" fmla="*/ 0 w 6389"/>
                    <a:gd name="connsiteY1" fmla="*/ 14878 h 148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6389" h="14878">
                      <a:moveTo>
                        <a:pt x="0" y="0"/>
                      </a:moveTo>
                      <a:lnTo>
                        <a:pt x="0" y="14878"/>
                      </a:lnTo>
                    </a:path>
                  </a:pathLst>
                </a:custGeom>
                <a:noFill/>
                <a:ln w="6382" cap="flat">
                  <a:solidFill>
                    <a:srgbClr val="000000"/>
                  </a:solidFill>
                  <a:prstDash val="solid"/>
                  <a:bevel/>
                </a:ln>
              </p:spPr>
              <p:txBody>
                <a:bodyPr rtlCol="0" anchor="ctr"/>
                <a:lstStyle/>
                <a:p>
                  <a:endParaRPr lang="en-US" sz="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52" name="Freeform 451">
                  <a:extLst>
                    <a:ext uri="{FF2B5EF4-FFF2-40B4-BE49-F238E27FC236}">
                      <a16:creationId xmlns:a16="http://schemas.microsoft.com/office/drawing/2014/main" id="{6C2E1EE8-F385-DD3A-8C2D-4B7A18F60DD6}"/>
                    </a:ext>
                  </a:extLst>
                </p:cNvPr>
                <p:cNvSpPr/>
                <p:nvPr/>
              </p:nvSpPr>
              <p:spPr>
                <a:xfrm>
                  <a:off x="7522697" y="1463869"/>
                  <a:ext cx="6389" cy="14878"/>
                </a:xfrm>
                <a:custGeom>
                  <a:avLst/>
                  <a:gdLst>
                    <a:gd name="connsiteX0" fmla="*/ 0 w 6389"/>
                    <a:gd name="connsiteY0" fmla="*/ 0 h 14878"/>
                    <a:gd name="connsiteX1" fmla="*/ 0 w 6389"/>
                    <a:gd name="connsiteY1" fmla="*/ 14878 h 148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6389" h="14878">
                      <a:moveTo>
                        <a:pt x="0" y="0"/>
                      </a:moveTo>
                      <a:lnTo>
                        <a:pt x="0" y="14878"/>
                      </a:lnTo>
                    </a:path>
                  </a:pathLst>
                </a:custGeom>
                <a:noFill/>
                <a:ln w="6382" cap="flat">
                  <a:solidFill>
                    <a:srgbClr val="000000"/>
                  </a:solidFill>
                  <a:prstDash val="solid"/>
                  <a:bevel/>
                </a:ln>
              </p:spPr>
              <p:txBody>
                <a:bodyPr rtlCol="0" anchor="ctr"/>
                <a:lstStyle/>
                <a:p>
                  <a:endParaRPr lang="en-US" sz="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53" name="Freeform 452">
                  <a:extLst>
                    <a:ext uri="{FF2B5EF4-FFF2-40B4-BE49-F238E27FC236}">
                      <a16:creationId xmlns:a16="http://schemas.microsoft.com/office/drawing/2014/main" id="{D270AD93-C942-5A23-738A-7B5362C2D3B6}"/>
                    </a:ext>
                  </a:extLst>
                </p:cNvPr>
                <p:cNvSpPr/>
                <p:nvPr/>
              </p:nvSpPr>
              <p:spPr>
                <a:xfrm>
                  <a:off x="7576112" y="1463869"/>
                  <a:ext cx="6389" cy="14878"/>
                </a:xfrm>
                <a:custGeom>
                  <a:avLst/>
                  <a:gdLst>
                    <a:gd name="connsiteX0" fmla="*/ 0 w 6389"/>
                    <a:gd name="connsiteY0" fmla="*/ 0 h 14878"/>
                    <a:gd name="connsiteX1" fmla="*/ 0 w 6389"/>
                    <a:gd name="connsiteY1" fmla="*/ 14878 h 148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6389" h="14878">
                      <a:moveTo>
                        <a:pt x="0" y="0"/>
                      </a:moveTo>
                      <a:lnTo>
                        <a:pt x="0" y="14878"/>
                      </a:lnTo>
                    </a:path>
                  </a:pathLst>
                </a:custGeom>
                <a:noFill/>
                <a:ln w="6382" cap="flat">
                  <a:solidFill>
                    <a:srgbClr val="000000"/>
                  </a:solidFill>
                  <a:prstDash val="solid"/>
                  <a:bevel/>
                </a:ln>
              </p:spPr>
              <p:txBody>
                <a:bodyPr rtlCol="0" anchor="ctr"/>
                <a:lstStyle/>
                <a:p>
                  <a:endParaRPr lang="en-US" sz="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54" name="Freeform 453">
                  <a:extLst>
                    <a:ext uri="{FF2B5EF4-FFF2-40B4-BE49-F238E27FC236}">
                      <a16:creationId xmlns:a16="http://schemas.microsoft.com/office/drawing/2014/main" id="{812821EB-DDD0-7677-A9E4-389F37C9DF9A}"/>
                    </a:ext>
                  </a:extLst>
                </p:cNvPr>
                <p:cNvSpPr/>
                <p:nvPr/>
              </p:nvSpPr>
              <p:spPr>
                <a:xfrm>
                  <a:off x="7624161" y="1463869"/>
                  <a:ext cx="6389" cy="14878"/>
                </a:xfrm>
                <a:custGeom>
                  <a:avLst/>
                  <a:gdLst>
                    <a:gd name="connsiteX0" fmla="*/ 0 w 6389"/>
                    <a:gd name="connsiteY0" fmla="*/ 0 h 14878"/>
                    <a:gd name="connsiteX1" fmla="*/ 0 w 6389"/>
                    <a:gd name="connsiteY1" fmla="*/ 14878 h 148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6389" h="14878">
                      <a:moveTo>
                        <a:pt x="0" y="0"/>
                      </a:moveTo>
                      <a:lnTo>
                        <a:pt x="0" y="14878"/>
                      </a:lnTo>
                    </a:path>
                  </a:pathLst>
                </a:custGeom>
                <a:noFill/>
                <a:ln w="6382" cap="flat">
                  <a:solidFill>
                    <a:srgbClr val="000000"/>
                  </a:solidFill>
                  <a:prstDash val="solid"/>
                  <a:bevel/>
                </a:ln>
              </p:spPr>
              <p:txBody>
                <a:bodyPr rtlCol="0" anchor="ctr"/>
                <a:lstStyle/>
                <a:p>
                  <a:endParaRPr lang="en-US" sz="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55" name="Freeform 454">
                  <a:extLst>
                    <a:ext uri="{FF2B5EF4-FFF2-40B4-BE49-F238E27FC236}">
                      <a16:creationId xmlns:a16="http://schemas.microsoft.com/office/drawing/2014/main" id="{5C8FA009-E09F-4F82-1EFB-0DD84DE8E9CC}"/>
                    </a:ext>
                  </a:extLst>
                </p:cNvPr>
                <p:cNvSpPr/>
                <p:nvPr/>
              </p:nvSpPr>
              <p:spPr>
                <a:xfrm>
                  <a:off x="7677577" y="1463869"/>
                  <a:ext cx="6389" cy="34736"/>
                </a:xfrm>
                <a:custGeom>
                  <a:avLst/>
                  <a:gdLst>
                    <a:gd name="connsiteX0" fmla="*/ 0 w 6389"/>
                    <a:gd name="connsiteY0" fmla="*/ 0 h 34736"/>
                    <a:gd name="connsiteX1" fmla="*/ 0 w 6389"/>
                    <a:gd name="connsiteY1" fmla="*/ 34737 h 347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6389" h="34736">
                      <a:moveTo>
                        <a:pt x="0" y="0"/>
                      </a:moveTo>
                      <a:lnTo>
                        <a:pt x="0" y="34737"/>
                      </a:lnTo>
                    </a:path>
                  </a:pathLst>
                </a:custGeom>
                <a:noFill/>
                <a:ln w="12764" cap="flat">
                  <a:solidFill>
                    <a:srgbClr val="000000"/>
                  </a:solidFill>
                  <a:prstDash val="solid"/>
                  <a:bevel/>
                </a:ln>
              </p:spPr>
              <p:txBody>
                <a:bodyPr rtlCol="0" anchor="ctr"/>
                <a:lstStyle/>
                <a:p>
                  <a:endParaRPr lang="en-US" sz="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56" name="TextBox 455">
                  <a:extLst>
                    <a:ext uri="{FF2B5EF4-FFF2-40B4-BE49-F238E27FC236}">
                      <a16:creationId xmlns:a16="http://schemas.microsoft.com/office/drawing/2014/main" id="{737E2410-1077-EC10-C187-1C9ADF136B48}"/>
                    </a:ext>
                  </a:extLst>
                </p:cNvPr>
                <p:cNvSpPr txBox="1"/>
                <p:nvPr/>
              </p:nvSpPr>
              <p:spPr>
                <a:xfrm>
                  <a:off x="7499195" y="1473064"/>
                  <a:ext cx="365806" cy="184666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l"/>
                  <a:r>
                    <a:rPr lang="en-US" sz="600" spc="0" baseline="0">
                      <a:ln/>
                      <a:solidFill>
                        <a:srgbClr val="000000"/>
                      </a:solidFill>
                      <a:latin typeface="Arial" panose="020B0604020202020204" pitchFamily="34" charset="0"/>
                      <a:cs typeface="Arial" panose="020B0604020202020204" pitchFamily="34" charset="0"/>
                      <a:sym typeface="Helvetica"/>
                      <a:rtl val="0"/>
                    </a:rPr>
                    <a:t>250K</a:t>
                  </a:r>
                </a:p>
              </p:txBody>
            </p:sp>
            <p:sp>
              <p:nvSpPr>
                <p:cNvPr id="457" name="Freeform 456">
                  <a:extLst>
                    <a:ext uri="{FF2B5EF4-FFF2-40B4-BE49-F238E27FC236}">
                      <a16:creationId xmlns:a16="http://schemas.microsoft.com/office/drawing/2014/main" id="{3CF2A297-98CB-22E6-D0DC-F554D19A1799}"/>
                    </a:ext>
                  </a:extLst>
                </p:cNvPr>
                <p:cNvSpPr/>
                <p:nvPr/>
              </p:nvSpPr>
              <p:spPr>
                <a:xfrm>
                  <a:off x="7730992" y="1463869"/>
                  <a:ext cx="6389" cy="14878"/>
                </a:xfrm>
                <a:custGeom>
                  <a:avLst/>
                  <a:gdLst>
                    <a:gd name="connsiteX0" fmla="*/ 0 w 6389"/>
                    <a:gd name="connsiteY0" fmla="*/ 0 h 14878"/>
                    <a:gd name="connsiteX1" fmla="*/ 0 w 6389"/>
                    <a:gd name="connsiteY1" fmla="*/ 14878 h 148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6389" h="14878">
                      <a:moveTo>
                        <a:pt x="0" y="0"/>
                      </a:moveTo>
                      <a:lnTo>
                        <a:pt x="0" y="14878"/>
                      </a:lnTo>
                    </a:path>
                  </a:pathLst>
                </a:custGeom>
                <a:noFill/>
                <a:ln w="6382" cap="flat">
                  <a:solidFill>
                    <a:srgbClr val="000000"/>
                  </a:solidFill>
                  <a:prstDash val="solid"/>
                  <a:bevel/>
                </a:ln>
              </p:spPr>
              <p:txBody>
                <a:bodyPr rtlCol="0" anchor="ctr"/>
                <a:lstStyle/>
                <a:p>
                  <a:endParaRPr lang="en-US" sz="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60" name="Freeform 459">
                  <a:extLst>
                    <a:ext uri="{FF2B5EF4-FFF2-40B4-BE49-F238E27FC236}">
                      <a16:creationId xmlns:a16="http://schemas.microsoft.com/office/drawing/2014/main" id="{10361382-A70C-F011-802E-360E5B81B255}"/>
                    </a:ext>
                  </a:extLst>
                </p:cNvPr>
                <p:cNvSpPr/>
                <p:nvPr/>
              </p:nvSpPr>
              <p:spPr>
                <a:xfrm>
                  <a:off x="6342503" y="1458952"/>
                  <a:ext cx="37378" cy="6385"/>
                </a:xfrm>
                <a:custGeom>
                  <a:avLst/>
                  <a:gdLst>
                    <a:gd name="connsiteX0" fmla="*/ 37378 w 37378"/>
                    <a:gd name="connsiteY0" fmla="*/ 0 h 6385"/>
                    <a:gd name="connsiteX1" fmla="*/ 0 w 37378"/>
                    <a:gd name="connsiteY1" fmla="*/ 0 h 638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37378" h="6385">
                      <a:moveTo>
                        <a:pt x="37378" y="0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 w="12764" cap="flat">
                  <a:solidFill>
                    <a:srgbClr val="000000"/>
                  </a:solidFill>
                  <a:prstDash val="solid"/>
                  <a:bevel/>
                </a:ln>
              </p:spPr>
              <p:txBody>
                <a:bodyPr rtlCol="0" anchor="ctr"/>
                <a:lstStyle/>
                <a:p>
                  <a:endParaRPr lang="en-US" sz="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61" name="TextBox 460">
                  <a:extLst>
                    <a:ext uri="{FF2B5EF4-FFF2-40B4-BE49-F238E27FC236}">
                      <a16:creationId xmlns:a16="http://schemas.microsoft.com/office/drawing/2014/main" id="{75D48836-45C8-1B13-0B29-C92083D6430C}"/>
                    </a:ext>
                  </a:extLst>
                </p:cNvPr>
                <p:cNvSpPr txBox="1"/>
                <p:nvPr/>
              </p:nvSpPr>
              <p:spPr>
                <a:xfrm>
                  <a:off x="6195028" y="1378815"/>
                  <a:ext cx="227948" cy="184666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l"/>
                  <a:r>
                    <a:rPr lang="en-US" sz="600" spc="0" baseline="0">
                      <a:ln/>
                      <a:solidFill>
                        <a:srgbClr val="000000"/>
                      </a:solidFill>
                      <a:latin typeface="Arial" panose="020B0604020202020204" pitchFamily="34" charset="0"/>
                      <a:cs typeface="Arial" panose="020B0604020202020204" pitchFamily="34" charset="0"/>
                      <a:sym typeface="Helvetica"/>
                      <a:rtl val="0"/>
                    </a:rPr>
                    <a:t>0</a:t>
                  </a:r>
                </a:p>
              </p:txBody>
            </p:sp>
            <p:sp>
              <p:nvSpPr>
                <p:cNvPr id="462" name="Freeform 461">
                  <a:extLst>
                    <a:ext uri="{FF2B5EF4-FFF2-40B4-BE49-F238E27FC236}">
                      <a16:creationId xmlns:a16="http://schemas.microsoft.com/office/drawing/2014/main" id="{1CCDF8DF-B356-FF42-3B2C-AD79456AE5BF}"/>
                    </a:ext>
                  </a:extLst>
                </p:cNvPr>
                <p:cNvSpPr/>
                <p:nvPr/>
              </p:nvSpPr>
              <p:spPr>
                <a:xfrm>
                  <a:off x="6363844" y="1409337"/>
                  <a:ext cx="16037" cy="6385"/>
                </a:xfrm>
                <a:custGeom>
                  <a:avLst/>
                  <a:gdLst>
                    <a:gd name="connsiteX0" fmla="*/ 16037 w 16037"/>
                    <a:gd name="connsiteY0" fmla="*/ 0 h 6385"/>
                    <a:gd name="connsiteX1" fmla="*/ 0 w 16037"/>
                    <a:gd name="connsiteY1" fmla="*/ 0 h 638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037" h="6385">
                      <a:moveTo>
                        <a:pt x="16037" y="0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 w="6382" cap="flat">
                  <a:solidFill>
                    <a:srgbClr val="000000"/>
                  </a:solidFill>
                  <a:prstDash val="solid"/>
                  <a:bevel/>
                </a:ln>
              </p:spPr>
              <p:txBody>
                <a:bodyPr rtlCol="0" anchor="ctr"/>
                <a:lstStyle/>
                <a:p>
                  <a:endParaRPr lang="en-US" sz="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63" name="Freeform 462">
                  <a:extLst>
                    <a:ext uri="{FF2B5EF4-FFF2-40B4-BE49-F238E27FC236}">
                      <a16:creationId xmlns:a16="http://schemas.microsoft.com/office/drawing/2014/main" id="{895DF8A3-8E8C-6C1C-8DBB-3DED6B6D5A27}"/>
                    </a:ext>
                  </a:extLst>
                </p:cNvPr>
                <p:cNvSpPr/>
                <p:nvPr/>
              </p:nvSpPr>
              <p:spPr>
                <a:xfrm>
                  <a:off x="6363844" y="1364639"/>
                  <a:ext cx="16037" cy="6385"/>
                </a:xfrm>
                <a:custGeom>
                  <a:avLst/>
                  <a:gdLst>
                    <a:gd name="connsiteX0" fmla="*/ 16037 w 16037"/>
                    <a:gd name="connsiteY0" fmla="*/ 0 h 6385"/>
                    <a:gd name="connsiteX1" fmla="*/ 0 w 16037"/>
                    <a:gd name="connsiteY1" fmla="*/ 0 h 638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037" h="6385">
                      <a:moveTo>
                        <a:pt x="16037" y="0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 w="6382" cap="flat">
                  <a:solidFill>
                    <a:srgbClr val="000000"/>
                  </a:solidFill>
                  <a:prstDash val="solid"/>
                  <a:bevel/>
                </a:ln>
              </p:spPr>
              <p:txBody>
                <a:bodyPr rtlCol="0" anchor="ctr"/>
                <a:lstStyle/>
                <a:p>
                  <a:endParaRPr lang="en-US" sz="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64" name="Freeform 463">
                  <a:extLst>
                    <a:ext uri="{FF2B5EF4-FFF2-40B4-BE49-F238E27FC236}">
                      <a16:creationId xmlns:a16="http://schemas.microsoft.com/office/drawing/2014/main" id="{FC5D0424-4588-D333-B510-CE3030FBE625}"/>
                    </a:ext>
                  </a:extLst>
                </p:cNvPr>
                <p:cNvSpPr/>
                <p:nvPr/>
              </p:nvSpPr>
              <p:spPr>
                <a:xfrm>
                  <a:off x="6363844" y="1315024"/>
                  <a:ext cx="16037" cy="6385"/>
                </a:xfrm>
                <a:custGeom>
                  <a:avLst/>
                  <a:gdLst>
                    <a:gd name="connsiteX0" fmla="*/ 16037 w 16037"/>
                    <a:gd name="connsiteY0" fmla="*/ 0 h 6385"/>
                    <a:gd name="connsiteX1" fmla="*/ 0 w 16037"/>
                    <a:gd name="connsiteY1" fmla="*/ 0 h 638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037" h="6385">
                      <a:moveTo>
                        <a:pt x="16037" y="0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 w="6382" cap="flat">
                  <a:solidFill>
                    <a:srgbClr val="000000"/>
                  </a:solidFill>
                  <a:prstDash val="solid"/>
                  <a:bevel/>
                </a:ln>
              </p:spPr>
              <p:txBody>
                <a:bodyPr rtlCol="0" anchor="ctr"/>
                <a:lstStyle/>
                <a:p>
                  <a:endParaRPr lang="en-US" sz="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65" name="Freeform 464">
                  <a:extLst>
                    <a:ext uri="{FF2B5EF4-FFF2-40B4-BE49-F238E27FC236}">
                      <a16:creationId xmlns:a16="http://schemas.microsoft.com/office/drawing/2014/main" id="{36F1C3BD-F8C8-6CCA-4FEB-FFF755E9E47E}"/>
                    </a:ext>
                  </a:extLst>
                </p:cNvPr>
                <p:cNvSpPr/>
                <p:nvPr/>
              </p:nvSpPr>
              <p:spPr>
                <a:xfrm>
                  <a:off x="6363844" y="1265409"/>
                  <a:ext cx="16037" cy="6385"/>
                </a:xfrm>
                <a:custGeom>
                  <a:avLst/>
                  <a:gdLst>
                    <a:gd name="connsiteX0" fmla="*/ 16037 w 16037"/>
                    <a:gd name="connsiteY0" fmla="*/ 0 h 6385"/>
                    <a:gd name="connsiteX1" fmla="*/ 0 w 16037"/>
                    <a:gd name="connsiteY1" fmla="*/ 0 h 638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037" h="6385">
                      <a:moveTo>
                        <a:pt x="16037" y="0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 w="6382" cap="flat">
                  <a:solidFill>
                    <a:srgbClr val="000000"/>
                  </a:solidFill>
                  <a:prstDash val="solid"/>
                  <a:bevel/>
                </a:ln>
              </p:spPr>
              <p:txBody>
                <a:bodyPr rtlCol="0" anchor="ctr"/>
                <a:lstStyle/>
                <a:p>
                  <a:endParaRPr lang="en-US" sz="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66" name="Freeform 465">
                  <a:extLst>
                    <a:ext uri="{FF2B5EF4-FFF2-40B4-BE49-F238E27FC236}">
                      <a16:creationId xmlns:a16="http://schemas.microsoft.com/office/drawing/2014/main" id="{FCA05565-EA7A-510E-C231-170E62CA7F82}"/>
                    </a:ext>
                  </a:extLst>
                </p:cNvPr>
                <p:cNvSpPr/>
                <p:nvPr/>
              </p:nvSpPr>
              <p:spPr>
                <a:xfrm>
                  <a:off x="6342503" y="1215794"/>
                  <a:ext cx="37378" cy="6385"/>
                </a:xfrm>
                <a:custGeom>
                  <a:avLst/>
                  <a:gdLst>
                    <a:gd name="connsiteX0" fmla="*/ 37378 w 37378"/>
                    <a:gd name="connsiteY0" fmla="*/ 0 h 6385"/>
                    <a:gd name="connsiteX1" fmla="*/ 0 w 37378"/>
                    <a:gd name="connsiteY1" fmla="*/ 0 h 638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37378" h="6385">
                      <a:moveTo>
                        <a:pt x="37378" y="0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 w="12764" cap="flat">
                  <a:solidFill>
                    <a:srgbClr val="000000"/>
                  </a:solidFill>
                  <a:prstDash val="solid"/>
                  <a:bevel/>
                </a:ln>
              </p:spPr>
              <p:txBody>
                <a:bodyPr rtlCol="0" anchor="ctr"/>
                <a:lstStyle/>
                <a:p>
                  <a:endParaRPr lang="en-US" sz="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67" name="TextBox 466">
                  <a:extLst>
                    <a:ext uri="{FF2B5EF4-FFF2-40B4-BE49-F238E27FC236}">
                      <a16:creationId xmlns:a16="http://schemas.microsoft.com/office/drawing/2014/main" id="{F0D1FA69-940D-A90C-C9ED-C8330E81972C}"/>
                    </a:ext>
                  </a:extLst>
                </p:cNvPr>
                <p:cNvSpPr txBox="1"/>
                <p:nvPr/>
              </p:nvSpPr>
              <p:spPr>
                <a:xfrm>
                  <a:off x="6101804" y="1121895"/>
                  <a:ext cx="322524" cy="184666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r"/>
                  <a:r>
                    <a:rPr lang="en-US" sz="600" spc="0" baseline="0">
                      <a:ln/>
                      <a:solidFill>
                        <a:srgbClr val="000000"/>
                      </a:solidFill>
                      <a:latin typeface="Arial" panose="020B0604020202020204" pitchFamily="34" charset="0"/>
                      <a:cs typeface="Arial" panose="020B0604020202020204" pitchFamily="34" charset="0"/>
                      <a:sym typeface="Helvetica"/>
                      <a:rtl val="0"/>
                    </a:rPr>
                    <a:t>50K</a:t>
                  </a:r>
                </a:p>
              </p:txBody>
            </p:sp>
            <p:sp>
              <p:nvSpPr>
                <p:cNvPr id="468" name="Freeform 467">
                  <a:extLst>
                    <a:ext uri="{FF2B5EF4-FFF2-40B4-BE49-F238E27FC236}">
                      <a16:creationId xmlns:a16="http://schemas.microsoft.com/office/drawing/2014/main" id="{44722C99-6B9D-34D3-6B9D-164A4DDA12BE}"/>
                    </a:ext>
                  </a:extLst>
                </p:cNvPr>
                <p:cNvSpPr/>
                <p:nvPr/>
              </p:nvSpPr>
              <p:spPr>
                <a:xfrm>
                  <a:off x="6363844" y="1171159"/>
                  <a:ext cx="16037" cy="6385"/>
                </a:xfrm>
                <a:custGeom>
                  <a:avLst/>
                  <a:gdLst>
                    <a:gd name="connsiteX0" fmla="*/ 16037 w 16037"/>
                    <a:gd name="connsiteY0" fmla="*/ 0 h 6385"/>
                    <a:gd name="connsiteX1" fmla="*/ 0 w 16037"/>
                    <a:gd name="connsiteY1" fmla="*/ 0 h 638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037" h="6385">
                      <a:moveTo>
                        <a:pt x="16037" y="0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 w="6382" cap="flat">
                  <a:solidFill>
                    <a:srgbClr val="000000"/>
                  </a:solidFill>
                  <a:prstDash val="solid"/>
                  <a:bevel/>
                </a:ln>
              </p:spPr>
              <p:txBody>
                <a:bodyPr rtlCol="0" anchor="ctr"/>
                <a:lstStyle/>
                <a:p>
                  <a:endParaRPr lang="en-US" sz="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69" name="Freeform 468">
                  <a:extLst>
                    <a:ext uri="{FF2B5EF4-FFF2-40B4-BE49-F238E27FC236}">
                      <a16:creationId xmlns:a16="http://schemas.microsoft.com/office/drawing/2014/main" id="{81762EF8-53D9-82A0-8382-8F921E2E9F9B}"/>
                    </a:ext>
                  </a:extLst>
                </p:cNvPr>
                <p:cNvSpPr/>
                <p:nvPr/>
              </p:nvSpPr>
              <p:spPr>
                <a:xfrm>
                  <a:off x="6363844" y="1121544"/>
                  <a:ext cx="16037" cy="6385"/>
                </a:xfrm>
                <a:custGeom>
                  <a:avLst/>
                  <a:gdLst>
                    <a:gd name="connsiteX0" fmla="*/ 16037 w 16037"/>
                    <a:gd name="connsiteY0" fmla="*/ 0 h 6385"/>
                    <a:gd name="connsiteX1" fmla="*/ 0 w 16037"/>
                    <a:gd name="connsiteY1" fmla="*/ 0 h 638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037" h="6385">
                      <a:moveTo>
                        <a:pt x="16037" y="0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 w="6382" cap="flat">
                  <a:solidFill>
                    <a:srgbClr val="000000"/>
                  </a:solidFill>
                  <a:prstDash val="solid"/>
                  <a:bevel/>
                </a:ln>
              </p:spPr>
              <p:txBody>
                <a:bodyPr rtlCol="0" anchor="ctr"/>
                <a:lstStyle/>
                <a:p>
                  <a:endParaRPr lang="en-US" sz="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70" name="Freeform 469">
                  <a:extLst>
                    <a:ext uri="{FF2B5EF4-FFF2-40B4-BE49-F238E27FC236}">
                      <a16:creationId xmlns:a16="http://schemas.microsoft.com/office/drawing/2014/main" id="{AD47228A-0C9F-495C-BEA2-8808138AE468}"/>
                    </a:ext>
                  </a:extLst>
                </p:cNvPr>
                <p:cNvSpPr/>
                <p:nvPr/>
              </p:nvSpPr>
              <p:spPr>
                <a:xfrm>
                  <a:off x="6363844" y="1071929"/>
                  <a:ext cx="16037" cy="6385"/>
                </a:xfrm>
                <a:custGeom>
                  <a:avLst/>
                  <a:gdLst>
                    <a:gd name="connsiteX0" fmla="*/ 16037 w 16037"/>
                    <a:gd name="connsiteY0" fmla="*/ 0 h 6385"/>
                    <a:gd name="connsiteX1" fmla="*/ 0 w 16037"/>
                    <a:gd name="connsiteY1" fmla="*/ 0 h 638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037" h="6385">
                      <a:moveTo>
                        <a:pt x="16037" y="0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 w="6382" cap="flat">
                  <a:solidFill>
                    <a:srgbClr val="000000"/>
                  </a:solidFill>
                  <a:prstDash val="solid"/>
                  <a:bevel/>
                </a:ln>
              </p:spPr>
              <p:txBody>
                <a:bodyPr rtlCol="0" anchor="ctr"/>
                <a:lstStyle/>
                <a:p>
                  <a:endParaRPr lang="en-US" sz="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71" name="Freeform 470">
                  <a:extLst>
                    <a:ext uri="{FF2B5EF4-FFF2-40B4-BE49-F238E27FC236}">
                      <a16:creationId xmlns:a16="http://schemas.microsoft.com/office/drawing/2014/main" id="{BE6A78C2-8F57-F2C0-346A-3EAC045F02BB}"/>
                    </a:ext>
                  </a:extLst>
                </p:cNvPr>
                <p:cNvSpPr/>
                <p:nvPr/>
              </p:nvSpPr>
              <p:spPr>
                <a:xfrm>
                  <a:off x="6363844" y="1022314"/>
                  <a:ext cx="16037" cy="6385"/>
                </a:xfrm>
                <a:custGeom>
                  <a:avLst/>
                  <a:gdLst>
                    <a:gd name="connsiteX0" fmla="*/ 16037 w 16037"/>
                    <a:gd name="connsiteY0" fmla="*/ 0 h 6385"/>
                    <a:gd name="connsiteX1" fmla="*/ 0 w 16037"/>
                    <a:gd name="connsiteY1" fmla="*/ 0 h 638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037" h="6385">
                      <a:moveTo>
                        <a:pt x="16037" y="0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 w="6382" cap="flat">
                  <a:solidFill>
                    <a:srgbClr val="000000"/>
                  </a:solidFill>
                  <a:prstDash val="solid"/>
                  <a:bevel/>
                </a:ln>
              </p:spPr>
              <p:txBody>
                <a:bodyPr rtlCol="0" anchor="ctr"/>
                <a:lstStyle/>
                <a:p>
                  <a:endParaRPr lang="en-US" sz="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72" name="Freeform 471">
                  <a:extLst>
                    <a:ext uri="{FF2B5EF4-FFF2-40B4-BE49-F238E27FC236}">
                      <a16:creationId xmlns:a16="http://schemas.microsoft.com/office/drawing/2014/main" id="{55587746-D652-F06A-9C57-E82AA417C740}"/>
                    </a:ext>
                  </a:extLst>
                </p:cNvPr>
                <p:cNvSpPr/>
                <p:nvPr/>
              </p:nvSpPr>
              <p:spPr>
                <a:xfrm>
                  <a:off x="6342503" y="977616"/>
                  <a:ext cx="37378" cy="6385"/>
                </a:xfrm>
                <a:custGeom>
                  <a:avLst/>
                  <a:gdLst>
                    <a:gd name="connsiteX0" fmla="*/ 37378 w 37378"/>
                    <a:gd name="connsiteY0" fmla="*/ 0 h 6385"/>
                    <a:gd name="connsiteX1" fmla="*/ 0 w 37378"/>
                    <a:gd name="connsiteY1" fmla="*/ 0 h 638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37378" h="6385">
                      <a:moveTo>
                        <a:pt x="37378" y="0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 w="12764" cap="flat">
                  <a:solidFill>
                    <a:srgbClr val="000000"/>
                  </a:solidFill>
                  <a:prstDash val="solid"/>
                  <a:bevel/>
                </a:ln>
              </p:spPr>
              <p:txBody>
                <a:bodyPr rtlCol="0" anchor="ctr"/>
                <a:lstStyle/>
                <a:p>
                  <a:endParaRPr lang="en-US" sz="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73" name="TextBox 472">
                  <a:extLst>
                    <a:ext uri="{FF2B5EF4-FFF2-40B4-BE49-F238E27FC236}">
                      <a16:creationId xmlns:a16="http://schemas.microsoft.com/office/drawing/2014/main" id="{CE4DCEF2-91FA-43A8-0EF6-E0CEC89E7321}"/>
                    </a:ext>
                  </a:extLst>
                </p:cNvPr>
                <p:cNvSpPr txBox="1"/>
                <p:nvPr/>
              </p:nvSpPr>
              <p:spPr>
                <a:xfrm>
                  <a:off x="6058522" y="883717"/>
                  <a:ext cx="365806" cy="184666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r"/>
                  <a:r>
                    <a:rPr lang="en-US" sz="600" spc="0" baseline="0">
                      <a:ln/>
                      <a:solidFill>
                        <a:srgbClr val="000000"/>
                      </a:solidFill>
                      <a:latin typeface="Arial" panose="020B0604020202020204" pitchFamily="34" charset="0"/>
                      <a:cs typeface="Arial" panose="020B0604020202020204" pitchFamily="34" charset="0"/>
                      <a:sym typeface="Helvetica"/>
                      <a:rtl val="0"/>
                    </a:rPr>
                    <a:t>100K</a:t>
                  </a:r>
                </a:p>
              </p:txBody>
            </p:sp>
            <p:sp>
              <p:nvSpPr>
                <p:cNvPr id="474" name="Freeform 473">
                  <a:extLst>
                    <a:ext uri="{FF2B5EF4-FFF2-40B4-BE49-F238E27FC236}">
                      <a16:creationId xmlns:a16="http://schemas.microsoft.com/office/drawing/2014/main" id="{DE7F2E3D-F2E2-465C-FE31-D5F2AB2BBCA7}"/>
                    </a:ext>
                  </a:extLst>
                </p:cNvPr>
                <p:cNvSpPr/>
                <p:nvPr/>
              </p:nvSpPr>
              <p:spPr>
                <a:xfrm>
                  <a:off x="6363844" y="928000"/>
                  <a:ext cx="16037" cy="6385"/>
                </a:xfrm>
                <a:custGeom>
                  <a:avLst/>
                  <a:gdLst>
                    <a:gd name="connsiteX0" fmla="*/ 16037 w 16037"/>
                    <a:gd name="connsiteY0" fmla="*/ 0 h 6385"/>
                    <a:gd name="connsiteX1" fmla="*/ 0 w 16037"/>
                    <a:gd name="connsiteY1" fmla="*/ 0 h 638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037" h="6385">
                      <a:moveTo>
                        <a:pt x="16037" y="0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 w="6382" cap="flat">
                  <a:solidFill>
                    <a:srgbClr val="000000"/>
                  </a:solidFill>
                  <a:prstDash val="solid"/>
                  <a:bevel/>
                </a:ln>
              </p:spPr>
              <p:txBody>
                <a:bodyPr rtlCol="0" anchor="ctr"/>
                <a:lstStyle/>
                <a:p>
                  <a:endParaRPr lang="en-US" sz="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75" name="Freeform 474">
                  <a:extLst>
                    <a:ext uri="{FF2B5EF4-FFF2-40B4-BE49-F238E27FC236}">
                      <a16:creationId xmlns:a16="http://schemas.microsoft.com/office/drawing/2014/main" id="{F5DB9076-AEFA-AF7E-6CB0-79508886027F}"/>
                    </a:ext>
                  </a:extLst>
                </p:cNvPr>
                <p:cNvSpPr/>
                <p:nvPr/>
              </p:nvSpPr>
              <p:spPr>
                <a:xfrm>
                  <a:off x="6363844" y="878385"/>
                  <a:ext cx="16037" cy="6385"/>
                </a:xfrm>
                <a:custGeom>
                  <a:avLst/>
                  <a:gdLst>
                    <a:gd name="connsiteX0" fmla="*/ 16037 w 16037"/>
                    <a:gd name="connsiteY0" fmla="*/ 0 h 6385"/>
                    <a:gd name="connsiteX1" fmla="*/ 0 w 16037"/>
                    <a:gd name="connsiteY1" fmla="*/ 0 h 638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037" h="6385">
                      <a:moveTo>
                        <a:pt x="16037" y="0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 w="6382" cap="flat">
                  <a:solidFill>
                    <a:srgbClr val="000000"/>
                  </a:solidFill>
                  <a:prstDash val="solid"/>
                  <a:bevel/>
                </a:ln>
              </p:spPr>
              <p:txBody>
                <a:bodyPr rtlCol="0" anchor="ctr"/>
                <a:lstStyle/>
                <a:p>
                  <a:endParaRPr lang="en-US" sz="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76" name="Freeform 475">
                  <a:extLst>
                    <a:ext uri="{FF2B5EF4-FFF2-40B4-BE49-F238E27FC236}">
                      <a16:creationId xmlns:a16="http://schemas.microsoft.com/office/drawing/2014/main" id="{C4D9F17F-A5A5-1CAB-02EA-00A4E8E38AF2}"/>
                    </a:ext>
                  </a:extLst>
                </p:cNvPr>
                <p:cNvSpPr/>
                <p:nvPr/>
              </p:nvSpPr>
              <p:spPr>
                <a:xfrm>
                  <a:off x="6363844" y="833751"/>
                  <a:ext cx="16037" cy="6385"/>
                </a:xfrm>
                <a:custGeom>
                  <a:avLst/>
                  <a:gdLst>
                    <a:gd name="connsiteX0" fmla="*/ 16037 w 16037"/>
                    <a:gd name="connsiteY0" fmla="*/ 0 h 6385"/>
                    <a:gd name="connsiteX1" fmla="*/ 0 w 16037"/>
                    <a:gd name="connsiteY1" fmla="*/ 0 h 638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037" h="6385">
                      <a:moveTo>
                        <a:pt x="16037" y="0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 w="6382" cap="flat">
                  <a:solidFill>
                    <a:srgbClr val="000000"/>
                  </a:solidFill>
                  <a:prstDash val="solid"/>
                  <a:bevel/>
                </a:ln>
              </p:spPr>
              <p:txBody>
                <a:bodyPr rtlCol="0" anchor="ctr"/>
                <a:lstStyle/>
                <a:p>
                  <a:endParaRPr lang="en-US" sz="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77" name="Freeform 476">
                  <a:extLst>
                    <a:ext uri="{FF2B5EF4-FFF2-40B4-BE49-F238E27FC236}">
                      <a16:creationId xmlns:a16="http://schemas.microsoft.com/office/drawing/2014/main" id="{E844209F-7CE6-22C7-B0C9-E9F00420D6EE}"/>
                    </a:ext>
                  </a:extLst>
                </p:cNvPr>
                <p:cNvSpPr/>
                <p:nvPr/>
              </p:nvSpPr>
              <p:spPr>
                <a:xfrm>
                  <a:off x="6363844" y="784136"/>
                  <a:ext cx="16037" cy="6385"/>
                </a:xfrm>
                <a:custGeom>
                  <a:avLst/>
                  <a:gdLst>
                    <a:gd name="connsiteX0" fmla="*/ 16037 w 16037"/>
                    <a:gd name="connsiteY0" fmla="*/ 0 h 6385"/>
                    <a:gd name="connsiteX1" fmla="*/ 0 w 16037"/>
                    <a:gd name="connsiteY1" fmla="*/ 0 h 638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037" h="6385">
                      <a:moveTo>
                        <a:pt x="16037" y="0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 w="6382" cap="flat">
                  <a:solidFill>
                    <a:srgbClr val="000000"/>
                  </a:solidFill>
                  <a:prstDash val="solid"/>
                  <a:bevel/>
                </a:ln>
              </p:spPr>
              <p:txBody>
                <a:bodyPr rtlCol="0" anchor="ctr"/>
                <a:lstStyle/>
                <a:p>
                  <a:endParaRPr lang="en-US" sz="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78" name="Freeform 477">
                  <a:extLst>
                    <a:ext uri="{FF2B5EF4-FFF2-40B4-BE49-F238E27FC236}">
                      <a16:creationId xmlns:a16="http://schemas.microsoft.com/office/drawing/2014/main" id="{AFAF38FF-02A4-4860-EF7A-535CCE713128}"/>
                    </a:ext>
                  </a:extLst>
                </p:cNvPr>
                <p:cNvSpPr/>
                <p:nvPr/>
              </p:nvSpPr>
              <p:spPr>
                <a:xfrm>
                  <a:off x="6342503" y="734520"/>
                  <a:ext cx="37378" cy="6385"/>
                </a:xfrm>
                <a:custGeom>
                  <a:avLst/>
                  <a:gdLst>
                    <a:gd name="connsiteX0" fmla="*/ 37378 w 37378"/>
                    <a:gd name="connsiteY0" fmla="*/ 0 h 6385"/>
                    <a:gd name="connsiteX1" fmla="*/ 0 w 37378"/>
                    <a:gd name="connsiteY1" fmla="*/ 0 h 638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37378" h="6385">
                      <a:moveTo>
                        <a:pt x="37378" y="0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 w="12764" cap="flat">
                  <a:solidFill>
                    <a:srgbClr val="000000"/>
                  </a:solidFill>
                  <a:prstDash val="solid"/>
                  <a:bevel/>
                </a:ln>
              </p:spPr>
              <p:txBody>
                <a:bodyPr rtlCol="0" anchor="ctr"/>
                <a:lstStyle/>
                <a:p>
                  <a:endParaRPr lang="en-US" sz="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79" name="TextBox 478">
                  <a:extLst>
                    <a:ext uri="{FF2B5EF4-FFF2-40B4-BE49-F238E27FC236}">
                      <a16:creationId xmlns:a16="http://schemas.microsoft.com/office/drawing/2014/main" id="{9138247F-3BB7-C3A2-B62B-C4BEF5EA32A9}"/>
                    </a:ext>
                  </a:extLst>
                </p:cNvPr>
                <p:cNvSpPr txBox="1"/>
                <p:nvPr/>
              </p:nvSpPr>
              <p:spPr>
                <a:xfrm>
                  <a:off x="6058522" y="640622"/>
                  <a:ext cx="365806" cy="184666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r"/>
                  <a:r>
                    <a:rPr lang="en-US" sz="600" spc="0" baseline="0">
                      <a:ln/>
                      <a:solidFill>
                        <a:srgbClr val="000000"/>
                      </a:solidFill>
                      <a:latin typeface="Arial" panose="020B0604020202020204" pitchFamily="34" charset="0"/>
                      <a:cs typeface="Arial" panose="020B0604020202020204" pitchFamily="34" charset="0"/>
                      <a:sym typeface="Helvetica"/>
                      <a:rtl val="0"/>
                    </a:rPr>
                    <a:t>150K</a:t>
                  </a:r>
                </a:p>
              </p:txBody>
            </p:sp>
            <p:sp>
              <p:nvSpPr>
                <p:cNvPr id="480" name="Freeform 479">
                  <a:extLst>
                    <a:ext uri="{FF2B5EF4-FFF2-40B4-BE49-F238E27FC236}">
                      <a16:creationId xmlns:a16="http://schemas.microsoft.com/office/drawing/2014/main" id="{0500FA3C-C8E8-34FF-8C9F-B6FA885B8D47}"/>
                    </a:ext>
                  </a:extLst>
                </p:cNvPr>
                <p:cNvSpPr/>
                <p:nvPr/>
              </p:nvSpPr>
              <p:spPr>
                <a:xfrm>
                  <a:off x="6363844" y="684905"/>
                  <a:ext cx="16037" cy="6385"/>
                </a:xfrm>
                <a:custGeom>
                  <a:avLst/>
                  <a:gdLst>
                    <a:gd name="connsiteX0" fmla="*/ 16037 w 16037"/>
                    <a:gd name="connsiteY0" fmla="*/ 0 h 6385"/>
                    <a:gd name="connsiteX1" fmla="*/ 0 w 16037"/>
                    <a:gd name="connsiteY1" fmla="*/ 0 h 638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037" h="6385">
                      <a:moveTo>
                        <a:pt x="16037" y="0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 w="6382" cap="flat">
                  <a:solidFill>
                    <a:srgbClr val="000000"/>
                  </a:solidFill>
                  <a:prstDash val="solid"/>
                  <a:bevel/>
                </a:ln>
              </p:spPr>
              <p:txBody>
                <a:bodyPr rtlCol="0" anchor="ctr"/>
                <a:lstStyle/>
                <a:p>
                  <a:endParaRPr lang="en-US" sz="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81" name="Freeform 480">
                  <a:extLst>
                    <a:ext uri="{FF2B5EF4-FFF2-40B4-BE49-F238E27FC236}">
                      <a16:creationId xmlns:a16="http://schemas.microsoft.com/office/drawing/2014/main" id="{EB58BF76-0493-3882-23FD-671A104E370A}"/>
                    </a:ext>
                  </a:extLst>
                </p:cNvPr>
                <p:cNvSpPr/>
                <p:nvPr/>
              </p:nvSpPr>
              <p:spPr>
                <a:xfrm>
                  <a:off x="6363844" y="640271"/>
                  <a:ext cx="16037" cy="6385"/>
                </a:xfrm>
                <a:custGeom>
                  <a:avLst/>
                  <a:gdLst>
                    <a:gd name="connsiteX0" fmla="*/ 16037 w 16037"/>
                    <a:gd name="connsiteY0" fmla="*/ 0 h 6385"/>
                    <a:gd name="connsiteX1" fmla="*/ 0 w 16037"/>
                    <a:gd name="connsiteY1" fmla="*/ 0 h 638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037" h="6385">
                      <a:moveTo>
                        <a:pt x="16037" y="0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 w="6382" cap="flat">
                  <a:solidFill>
                    <a:srgbClr val="000000"/>
                  </a:solidFill>
                  <a:prstDash val="solid"/>
                  <a:bevel/>
                </a:ln>
              </p:spPr>
              <p:txBody>
                <a:bodyPr rtlCol="0" anchor="ctr"/>
                <a:lstStyle/>
                <a:p>
                  <a:endParaRPr lang="en-US" sz="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82" name="Freeform 481">
                  <a:extLst>
                    <a:ext uri="{FF2B5EF4-FFF2-40B4-BE49-F238E27FC236}">
                      <a16:creationId xmlns:a16="http://schemas.microsoft.com/office/drawing/2014/main" id="{EF5214C5-64E8-9B88-EB93-CEFBF9ECF1B3}"/>
                    </a:ext>
                  </a:extLst>
                </p:cNvPr>
                <p:cNvSpPr/>
                <p:nvPr/>
              </p:nvSpPr>
              <p:spPr>
                <a:xfrm>
                  <a:off x="6363844" y="590656"/>
                  <a:ext cx="16037" cy="6385"/>
                </a:xfrm>
                <a:custGeom>
                  <a:avLst/>
                  <a:gdLst>
                    <a:gd name="connsiteX0" fmla="*/ 16037 w 16037"/>
                    <a:gd name="connsiteY0" fmla="*/ 0 h 6385"/>
                    <a:gd name="connsiteX1" fmla="*/ 0 w 16037"/>
                    <a:gd name="connsiteY1" fmla="*/ 0 h 638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037" h="6385">
                      <a:moveTo>
                        <a:pt x="16037" y="0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 w="6382" cap="flat">
                  <a:solidFill>
                    <a:srgbClr val="000000"/>
                  </a:solidFill>
                  <a:prstDash val="solid"/>
                  <a:bevel/>
                </a:ln>
              </p:spPr>
              <p:txBody>
                <a:bodyPr rtlCol="0" anchor="ctr"/>
                <a:lstStyle/>
                <a:p>
                  <a:endParaRPr lang="en-US" sz="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83" name="Freeform 482">
                  <a:extLst>
                    <a:ext uri="{FF2B5EF4-FFF2-40B4-BE49-F238E27FC236}">
                      <a16:creationId xmlns:a16="http://schemas.microsoft.com/office/drawing/2014/main" id="{5FF4B3F3-56C2-9F4F-00A8-F6ACF40B1CD2}"/>
                    </a:ext>
                  </a:extLst>
                </p:cNvPr>
                <p:cNvSpPr/>
                <p:nvPr/>
              </p:nvSpPr>
              <p:spPr>
                <a:xfrm>
                  <a:off x="6363844" y="540977"/>
                  <a:ext cx="16037" cy="6385"/>
                </a:xfrm>
                <a:custGeom>
                  <a:avLst/>
                  <a:gdLst>
                    <a:gd name="connsiteX0" fmla="*/ 16037 w 16037"/>
                    <a:gd name="connsiteY0" fmla="*/ 0 h 6385"/>
                    <a:gd name="connsiteX1" fmla="*/ 0 w 16037"/>
                    <a:gd name="connsiteY1" fmla="*/ 0 h 638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037" h="6385">
                      <a:moveTo>
                        <a:pt x="16037" y="0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 w="6382" cap="flat">
                  <a:solidFill>
                    <a:srgbClr val="000000"/>
                  </a:solidFill>
                  <a:prstDash val="solid"/>
                  <a:bevel/>
                </a:ln>
              </p:spPr>
              <p:txBody>
                <a:bodyPr rtlCol="0" anchor="ctr"/>
                <a:lstStyle/>
                <a:p>
                  <a:endParaRPr lang="en-US" sz="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84" name="Freeform 483">
                  <a:extLst>
                    <a:ext uri="{FF2B5EF4-FFF2-40B4-BE49-F238E27FC236}">
                      <a16:creationId xmlns:a16="http://schemas.microsoft.com/office/drawing/2014/main" id="{15DF672D-9B7C-A561-47A9-01440EF9BC1F}"/>
                    </a:ext>
                  </a:extLst>
                </p:cNvPr>
                <p:cNvSpPr/>
                <p:nvPr/>
              </p:nvSpPr>
              <p:spPr>
                <a:xfrm>
                  <a:off x="6342503" y="491361"/>
                  <a:ext cx="37378" cy="6385"/>
                </a:xfrm>
                <a:custGeom>
                  <a:avLst/>
                  <a:gdLst>
                    <a:gd name="connsiteX0" fmla="*/ 37378 w 37378"/>
                    <a:gd name="connsiteY0" fmla="*/ 0 h 6385"/>
                    <a:gd name="connsiteX1" fmla="*/ 0 w 37378"/>
                    <a:gd name="connsiteY1" fmla="*/ 0 h 638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37378" h="6385">
                      <a:moveTo>
                        <a:pt x="37378" y="0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 w="12764" cap="flat">
                  <a:solidFill>
                    <a:srgbClr val="000000"/>
                  </a:solidFill>
                  <a:prstDash val="solid"/>
                  <a:bevel/>
                </a:ln>
              </p:spPr>
              <p:txBody>
                <a:bodyPr rtlCol="0" anchor="ctr"/>
                <a:lstStyle/>
                <a:p>
                  <a:endParaRPr lang="en-US" sz="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85" name="TextBox 484">
                  <a:extLst>
                    <a:ext uri="{FF2B5EF4-FFF2-40B4-BE49-F238E27FC236}">
                      <a16:creationId xmlns:a16="http://schemas.microsoft.com/office/drawing/2014/main" id="{9E064090-A745-8809-B7BD-567A0041ECE8}"/>
                    </a:ext>
                  </a:extLst>
                </p:cNvPr>
                <p:cNvSpPr txBox="1"/>
                <p:nvPr/>
              </p:nvSpPr>
              <p:spPr>
                <a:xfrm>
                  <a:off x="6058522" y="397463"/>
                  <a:ext cx="365806" cy="184666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r"/>
                  <a:r>
                    <a:rPr lang="en-US" sz="600" spc="0" baseline="0">
                      <a:ln/>
                      <a:solidFill>
                        <a:srgbClr val="000000"/>
                      </a:solidFill>
                      <a:latin typeface="Arial" panose="020B0604020202020204" pitchFamily="34" charset="0"/>
                      <a:cs typeface="Arial" panose="020B0604020202020204" pitchFamily="34" charset="0"/>
                      <a:sym typeface="Helvetica"/>
                      <a:rtl val="0"/>
                    </a:rPr>
                    <a:t>200K</a:t>
                  </a:r>
                </a:p>
              </p:txBody>
            </p:sp>
            <p:sp>
              <p:nvSpPr>
                <p:cNvPr id="486" name="Freeform 485">
                  <a:extLst>
                    <a:ext uri="{FF2B5EF4-FFF2-40B4-BE49-F238E27FC236}">
                      <a16:creationId xmlns:a16="http://schemas.microsoft.com/office/drawing/2014/main" id="{D4D02900-19CC-E976-2CB0-9A6B1BFF9864}"/>
                    </a:ext>
                  </a:extLst>
                </p:cNvPr>
                <p:cNvSpPr/>
                <p:nvPr/>
              </p:nvSpPr>
              <p:spPr>
                <a:xfrm>
                  <a:off x="6363844" y="446727"/>
                  <a:ext cx="16037" cy="6385"/>
                </a:xfrm>
                <a:custGeom>
                  <a:avLst/>
                  <a:gdLst>
                    <a:gd name="connsiteX0" fmla="*/ 16037 w 16037"/>
                    <a:gd name="connsiteY0" fmla="*/ 0 h 6385"/>
                    <a:gd name="connsiteX1" fmla="*/ 0 w 16037"/>
                    <a:gd name="connsiteY1" fmla="*/ 0 h 638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037" h="6385">
                      <a:moveTo>
                        <a:pt x="16037" y="0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 w="6382" cap="flat">
                  <a:solidFill>
                    <a:srgbClr val="000000"/>
                  </a:solidFill>
                  <a:prstDash val="solid"/>
                  <a:bevel/>
                </a:ln>
              </p:spPr>
              <p:txBody>
                <a:bodyPr rtlCol="0" anchor="ctr"/>
                <a:lstStyle/>
                <a:p>
                  <a:endParaRPr lang="en-US" sz="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87" name="Freeform 486">
                  <a:extLst>
                    <a:ext uri="{FF2B5EF4-FFF2-40B4-BE49-F238E27FC236}">
                      <a16:creationId xmlns:a16="http://schemas.microsoft.com/office/drawing/2014/main" id="{37384FFD-FB01-A386-FACC-E86B3DAB0EC5}"/>
                    </a:ext>
                  </a:extLst>
                </p:cNvPr>
                <p:cNvSpPr/>
                <p:nvPr/>
              </p:nvSpPr>
              <p:spPr>
                <a:xfrm>
                  <a:off x="6363844" y="397112"/>
                  <a:ext cx="16037" cy="6385"/>
                </a:xfrm>
                <a:custGeom>
                  <a:avLst/>
                  <a:gdLst>
                    <a:gd name="connsiteX0" fmla="*/ 16037 w 16037"/>
                    <a:gd name="connsiteY0" fmla="*/ 0 h 6385"/>
                    <a:gd name="connsiteX1" fmla="*/ 0 w 16037"/>
                    <a:gd name="connsiteY1" fmla="*/ 0 h 638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037" h="6385">
                      <a:moveTo>
                        <a:pt x="16037" y="0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 w="6382" cap="flat">
                  <a:solidFill>
                    <a:srgbClr val="000000"/>
                  </a:solidFill>
                  <a:prstDash val="solid"/>
                  <a:bevel/>
                </a:ln>
              </p:spPr>
              <p:txBody>
                <a:bodyPr rtlCol="0" anchor="ctr"/>
                <a:lstStyle/>
                <a:p>
                  <a:endParaRPr lang="en-US" sz="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88" name="Freeform 487">
                  <a:extLst>
                    <a:ext uri="{FF2B5EF4-FFF2-40B4-BE49-F238E27FC236}">
                      <a16:creationId xmlns:a16="http://schemas.microsoft.com/office/drawing/2014/main" id="{0A403857-EA58-4BE4-449D-DDD45E7223EB}"/>
                    </a:ext>
                  </a:extLst>
                </p:cNvPr>
                <p:cNvSpPr/>
                <p:nvPr/>
              </p:nvSpPr>
              <p:spPr>
                <a:xfrm>
                  <a:off x="6363844" y="347497"/>
                  <a:ext cx="16037" cy="6385"/>
                </a:xfrm>
                <a:custGeom>
                  <a:avLst/>
                  <a:gdLst>
                    <a:gd name="connsiteX0" fmla="*/ 16037 w 16037"/>
                    <a:gd name="connsiteY0" fmla="*/ 0 h 6385"/>
                    <a:gd name="connsiteX1" fmla="*/ 0 w 16037"/>
                    <a:gd name="connsiteY1" fmla="*/ 0 h 638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037" h="6385">
                      <a:moveTo>
                        <a:pt x="16037" y="0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 w="6382" cap="flat">
                  <a:solidFill>
                    <a:srgbClr val="000000"/>
                  </a:solidFill>
                  <a:prstDash val="solid"/>
                  <a:bevel/>
                </a:ln>
              </p:spPr>
              <p:txBody>
                <a:bodyPr rtlCol="0" anchor="ctr"/>
                <a:lstStyle/>
                <a:p>
                  <a:endParaRPr lang="en-US" sz="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89" name="Freeform 488">
                  <a:extLst>
                    <a:ext uri="{FF2B5EF4-FFF2-40B4-BE49-F238E27FC236}">
                      <a16:creationId xmlns:a16="http://schemas.microsoft.com/office/drawing/2014/main" id="{14AC6DCC-4587-9A8D-AF92-45AA5A740D3F}"/>
                    </a:ext>
                  </a:extLst>
                </p:cNvPr>
                <p:cNvSpPr/>
                <p:nvPr/>
              </p:nvSpPr>
              <p:spPr>
                <a:xfrm>
                  <a:off x="6363844" y="302862"/>
                  <a:ext cx="16037" cy="6385"/>
                </a:xfrm>
                <a:custGeom>
                  <a:avLst/>
                  <a:gdLst>
                    <a:gd name="connsiteX0" fmla="*/ 16037 w 16037"/>
                    <a:gd name="connsiteY0" fmla="*/ 0 h 6385"/>
                    <a:gd name="connsiteX1" fmla="*/ 0 w 16037"/>
                    <a:gd name="connsiteY1" fmla="*/ 0 h 638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037" h="6385">
                      <a:moveTo>
                        <a:pt x="16037" y="0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 w="6382" cap="flat">
                  <a:solidFill>
                    <a:srgbClr val="000000"/>
                  </a:solidFill>
                  <a:prstDash val="solid"/>
                  <a:bevel/>
                </a:ln>
              </p:spPr>
              <p:txBody>
                <a:bodyPr rtlCol="0" anchor="ctr"/>
                <a:lstStyle/>
                <a:p>
                  <a:endParaRPr lang="en-US" sz="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90" name="Freeform 489">
                  <a:extLst>
                    <a:ext uri="{FF2B5EF4-FFF2-40B4-BE49-F238E27FC236}">
                      <a16:creationId xmlns:a16="http://schemas.microsoft.com/office/drawing/2014/main" id="{44361D13-EAC4-C2C2-3ECF-FFF6834CA8CA}"/>
                    </a:ext>
                  </a:extLst>
                </p:cNvPr>
                <p:cNvSpPr/>
                <p:nvPr/>
              </p:nvSpPr>
              <p:spPr>
                <a:xfrm>
                  <a:off x="6342503" y="253247"/>
                  <a:ext cx="37378" cy="6385"/>
                </a:xfrm>
                <a:custGeom>
                  <a:avLst/>
                  <a:gdLst>
                    <a:gd name="connsiteX0" fmla="*/ 37378 w 37378"/>
                    <a:gd name="connsiteY0" fmla="*/ 0 h 6385"/>
                    <a:gd name="connsiteX1" fmla="*/ 0 w 37378"/>
                    <a:gd name="connsiteY1" fmla="*/ 0 h 638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37378" h="6385">
                      <a:moveTo>
                        <a:pt x="37378" y="0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 w="12764" cap="flat">
                  <a:solidFill>
                    <a:srgbClr val="000000"/>
                  </a:solidFill>
                  <a:prstDash val="solid"/>
                  <a:bevel/>
                </a:ln>
              </p:spPr>
              <p:txBody>
                <a:bodyPr rtlCol="0" anchor="ctr"/>
                <a:lstStyle/>
                <a:p>
                  <a:endParaRPr lang="en-US" sz="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91" name="TextBox 490">
                  <a:extLst>
                    <a:ext uri="{FF2B5EF4-FFF2-40B4-BE49-F238E27FC236}">
                      <a16:creationId xmlns:a16="http://schemas.microsoft.com/office/drawing/2014/main" id="{6B75C6FC-66BF-751C-9897-9593E0B75470}"/>
                    </a:ext>
                  </a:extLst>
                </p:cNvPr>
                <p:cNvSpPr txBox="1"/>
                <p:nvPr/>
              </p:nvSpPr>
              <p:spPr>
                <a:xfrm>
                  <a:off x="6058522" y="159348"/>
                  <a:ext cx="365806" cy="184666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r"/>
                  <a:r>
                    <a:rPr lang="en-US" sz="600" spc="0" baseline="0" dirty="0">
                      <a:ln/>
                      <a:solidFill>
                        <a:srgbClr val="000000"/>
                      </a:solidFill>
                      <a:latin typeface="Arial" panose="020B0604020202020204" pitchFamily="34" charset="0"/>
                      <a:cs typeface="Arial" panose="020B0604020202020204" pitchFamily="34" charset="0"/>
                      <a:sym typeface="Helvetica"/>
                      <a:rtl val="0"/>
                    </a:rPr>
                    <a:t>250K</a:t>
                  </a:r>
                </a:p>
              </p:txBody>
            </p:sp>
            <p:sp>
              <p:nvSpPr>
                <p:cNvPr id="492" name="Freeform 491">
                  <a:extLst>
                    <a:ext uri="{FF2B5EF4-FFF2-40B4-BE49-F238E27FC236}">
                      <a16:creationId xmlns:a16="http://schemas.microsoft.com/office/drawing/2014/main" id="{B62C014D-69D5-2010-5656-9A123AA2EACA}"/>
                    </a:ext>
                  </a:extLst>
                </p:cNvPr>
                <p:cNvSpPr/>
                <p:nvPr/>
              </p:nvSpPr>
              <p:spPr>
                <a:xfrm>
                  <a:off x="6363844" y="203632"/>
                  <a:ext cx="16037" cy="6385"/>
                </a:xfrm>
                <a:custGeom>
                  <a:avLst/>
                  <a:gdLst>
                    <a:gd name="connsiteX0" fmla="*/ 16037 w 16037"/>
                    <a:gd name="connsiteY0" fmla="*/ 0 h 6385"/>
                    <a:gd name="connsiteX1" fmla="*/ 0 w 16037"/>
                    <a:gd name="connsiteY1" fmla="*/ 0 h 638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037" h="6385">
                      <a:moveTo>
                        <a:pt x="16037" y="0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 w="6382" cap="flat">
                  <a:solidFill>
                    <a:srgbClr val="000000"/>
                  </a:solidFill>
                  <a:prstDash val="solid"/>
                  <a:bevel/>
                </a:ln>
              </p:spPr>
              <p:txBody>
                <a:bodyPr rtlCol="0" anchor="ctr"/>
                <a:lstStyle/>
                <a:p>
                  <a:endParaRPr lang="en-US" sz="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501" name="TextBox 500">
                  <a:extLst>
                    <a:ext uri="{FF2B5EF4-FFF2-40B4-BE49-F238E27FC236}">
                      <a16:creationId xmlns:a16="http://schemas.microsoft.com/office/drawing/2014/main" id="{2B79C02C-249B-4507-611E-7523D852B80C}"/>
                    </a:ext>
                  </a:extLst>
                </p:cNvPr>
                <p:cNvSpPr txBox="1"/>
                <p:nvPr/>
              </p:nvSpPr>
              <p:spPr>
                <a:xfrm>
                  <a:off x="6852990" y="1577172"/>
                  <a:ext cx="415498" cy="184666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6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FSC-A</a:t>
                  </a:r>
                </a:p>
              </p:txBody>
            </p:sp>
            <p:sp>
              <p:nvSpPr>
                <p:cNvPr id="504" name="TextBox 503">
                  <a:extLst>
                    <a:ext uri="{FF2B5EF4-FFF2-40B4-BE49-F238E27FC236}">
                      <a16:creationId xmlns:a16="http://schemas.microsoft.com/office/drawing/2014/main" id="{D9F0A205-DFBB-1249-C5BE-9EC65F968BF1}"/>
                    </a:ext>
                  </a:extLst>
                </p:cNvPr>
                <p:cNvSpPr txBox="1"/>
                <p:nvPr/>
              </p:nvSpPr>
              <p:spPr>
                <a:xfrm rot="16200000">
                  <a:off x="5870396" y="736372"/>
                  <a:ext cx="420308" cy="184666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6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FSC-H</a:t>
                  </a:r>
                </a:p>
              </p:txBody>
            </p:sp>
          </p:grpSp>
        </p:grpSp>
        <p:grpSp>
          <p:nvGrpSpPr>
            <p:cNvPr id="519" name="Group 518">
              <a:extLst>
                <a:ext uri="{FF2B5EF4-FFF2-40B4-BE49-F238E27FC236}">
                  <a16:creationId xmlns:a16="http://schemas.microsoft.com/office/drawing/2014/main" id="{1043C2E6-8A05-7688-53E4-1F00DFA1EAAD}"/>
                </a:ext>
              </a:extLst>
            </p:cNvPr>
            <p:cNvGrpSpPr/>
            <p:nvPr/>
          </p:nvGrpSpPr>
          <p:grpSpPr>
            <a:xfrm>
              <a:off x="5115358" y="1975145"/>
              <a:ext cx="1711632" cy="1579087"/>
              <a:chOff x="5115358" y="1956331"/>
              <a:chExt cx="1711632" cy="1579087"/>
            </a:xfrm>
          </p:grpSpPr>
          <p:sp>
            <p:nvSpPr>
              <p:cNvPr id="7" name="Freeform 6">
                <a:extLst>
                  <a:ext uri="{FF2B5EF4-FFF2-40B4-BE49-F238E27FC236}">
                    <a16:creationId xmlns:a16="http://schemas.microsoft.com/office/drawing/2014/main" id="{21AFA08D-2D39-5921-71AB-D43C89807191}"/>
                  </a:ext>
                </a:extLst>
              </p:cNvPr>
              <p:cNvSpPr/>
              <p:nvPr/>
            </p:nvSpPr>
            <p:spPr>
              <a:xfrm>
                <a:off x="5430450" y="1956331"/>
                <a:ext cx="1367148" cy="1270198"/>
              </a:xfrm>
              <a:custGeom>
                <a:avLst/>
                <a:gdLst>
                  <a:gd name="connsiteX0" fmla="*/ 0 w 1367148"/>
                  <a:gd name="connsiteY0" fmla="*/ 0 h 1270198"/>
                  <a:gd name="connsiteX1" fmla="*/ 1367149 w 1367148"/>
                  <a:gd name="connsiteY1" fmla="*/ 0 h 1270198"/>
                  <a:gd name="connsiteX2" fmla="*/ 1367149 w 1367148"/>
                  <a:gd name="connsiteY2" fmla="*/ 1270199 h 1270198"/>
                  <a:gd name="connsiteX3" fmla="*/ 0 w 1367148"/>
                  <a:gd name="connsiteY3" fmla="*/ 1270199 h 1270198"/>
                  <a:gd name="connsiteX4" fmla="*/ 0 w 1367148"/>
                  <a:gd name="connsiteY4" fmla="*/ 0 h 12701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367148" h="1270198">
                    <a:moveTo>
                      <a:pt x="0" y="0"/>
                    </a:moveTo>
                    <a:lnTo>
                      <a:pt x="1367149" y="0"/>
                    </a:lnTo>
                    <a:lnTo>
                      <a:pt x="1367149" y="1270199"/>
                    </a:lnTo>
                    <a:lnTo>
                      <a:pt x="0" y="127019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 w="638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pic>
            <p:nvPicPr>
              <p:cNvPr id="8" name="Picture 7">
                <a:extLst>
                  <a:ext uri="{FF2B5EF4-FFF2-40B4-BE49-F238E27FC236}">
                    <a16:creationId xmlns:a16="http://schemas.microsoft.com/office/drawing/2014/main" id="{3737BBFB-CBF8-FD2C-23E6-4A13F8A25C5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5430450" y="1956423"/>
                <a:ext cx="1373985" cy="1275051"/>
              </a:xfrm>
              <a:custGeom>
                <a:avLst/>
                <a:gdLst>
                  <a:gd name="connsiteX0" fmla="*/ 68 w 1373985"/>
                  <a:gd name="connsiteY0" fmla="*/ 537 h 1275051"/>
                  <a:gd name="connsiteX1" fmla="*/ 1374054 w 1373985"/>
                  <a:gd name="connsiteY1" fmla="*/ 537 h 1275051"/>
                  <a:gd name="connsiteX2" fmla="*/ 1374054 w 1373985"/>
                  <a:gd name="connsiteY2" fmla="*/ 1275588 h 1275051"/>
                  <a:gd name="connsiteX3" fmla="*/ 68 w 1373985"/>
                  <a:gd name="connsiteY3" fmla="*/ 1275588 h 12750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373985" h="1275051">
                    <a:moveTo>
                      <a:pt x="68" y="537"/>
                    </a:moveTo>
                    <a:lnTo>
                      <a:pt x="1374054" y="537"/>
                    </a:lnTo>
                    <a:lnTo>
                      <a:pt x="1374054" y="1275588"/>
                    </a:lnTo>
                    <a:lnTo>
                      <a:pt x="68" y="1275588"/>
                    </a:lnTo>
                    <a:close/>
                  </a:path>
                </a:pathLst>
              </a:custGeom>
            </p:spPr>
          </p:pic>
          <p:sp>
            <p:nvSpPr>
              <p:cNvPr id="9" name="Freeform 8">
                <a:extLst>
                  <a:ext uri="{FF2B5EF4-FFF2-40B4-BE49-F238E27FC236}">
                    <a16:creationId xmlns:a16="http://schemas.microsoft.com/office/drawing/2014/main" id="{D156AFF5-CF90-2D3A-0815-C56474271F4E}"/>
                  </a:ext>
                </a:extLst>
              </p:cNvPr>
              <p:cNvSpPr/>
              <p:nvPr/>
            </p:nvSpPr>
            <p:spPr>
              <a:xfrm>
                <a:off x="5486485" y="1958819"/>
                <a:ext cx="523359" cy="868235"/>
              </a:xfrm>
              <a:custGeom>
                <a:avLst/>
                <a:gdLst>
                  <a:gd name="connsiteX0" fmla="*/ 0 w 523359"/>
                  <a:gd name="connsiteY0" fmla="*/ 0 h 917912"/>
                  <a:gd name="connsiteX1" fmla="*/ 523359 w 523359"/>
                  <a:gd name="connsiteY1" fmla="*/ 0 h 917912"/>
                  <a:gd name="connsiteX2" fmla="*/ 523359 w 523359"/>
                  <a:gd name="connsiteY2" fmla="*/ 917912 h 917912"/>
                  <a:gd name="connsiteX3" fmla="*/ 0 w 523359"/>
                  <a:gd name="connsiteY3" fmla="*/ 917912 h 917912"/>
                  <a:gd name="connsiteX4" fmla="*/ 0 w 523359"/>
                  <a:gd name="connsiteY4" fmla="*/ 0 h 9179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23359" h="917912">
                    <a:moveTo>
                      <a:pt x="0" y="0"/>
                    </a:moveTo>
                    <a:lnTo>
                      <a:pt x="523359" y="0"/>
                    </a:lnTo>
                    <a:lnTo>
                      <a:pt x="523359" y="917912"/>
                    </a:lnTo>
                    <a:lnTo>
                      <a:pt x="0" y="917912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3191" cap="rnd">
                <a:solidFill>
                  <a:srgbClr val="00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" name="Freeform 9">
                <a:extLst>
                  <a:ext uri="{FF2B5EF4-FFF2-40B4-BE49-F238E27FC236}">
                    <a16:creationId xmlns:a16="http://schemas.microsoft.com/office/drawing/2014/main" id="{8837626D-0C79-E63C-4265-EA28E5DECFC8}"/>
                  </a:ext>
                </a:extLst>
              </p:cNvPr>
              <p:cNvSpPr/>
              <p:nvPr/>
            </p:nvSpPr>
            <p:spPr>
              <a:xfrm>
                <a:off x="6493142" y="2000966"/>
                <a:ext cx="277685" cy="173684"/>
              </a:xfrm>
              <a:custGeom>
                <a:avLst/>
                <a:gdLst>
                  <a:gd name="connsiteX0" fmla="*/ 0 w 277685"/>
                  <a:gd name="connsiteY0" fmla="*/ 0 h 173684"/>
                  <a:gd name="connsiteX1" fmla="*/ 277685 w 277685"/>
                  <a:gd name="connsiteY1" fmla="*/ 0 h 173684"/>
                  <a:gd name="connsiteX2" fmla="*/ 277685 w 277685"/>
                  <a:gd name="connsiteY2" fmla="*/ 173685 h 173684"/>
                  <a:gd name="connsiteX3" fmla="*/ 0 w 277685"/>
                  <a:gd name="connsiteY3" fmla="*/ 173685 h 173684"/>
                  <a:gd name="connsiteX4" fmla="*/ 0 w 277685"/>
                  <a:gd name="connsiteY4" fmla="*/ 0 h 1736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77685" h="173684">
                    <a:moveTo>
                      <a:pt x="0" y="0"/>
                    </a:moveTo>
                    <a:lnTo>
                      <a:pt x="277685" y="0"/>
                    </a:lnTo>
                    <a:lnTo>
                      <a:pt x="277685" y="173685"/>
                    </a:lnTo>
                    <a:lnTo>
                      <a:pt x="0" y="173685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 w="638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" name="Freeform 12">
                <a:extLst>
                  <a:ext uri="{FF2B5EF4-FFF2-40B4-BE49-F238E27FC236}">
                    <a16:creationId xmlns:a16="http://schemas.microsoft.com/office/drawing/2014/main" id="{1CE9C3B7-291F-16D1-95E3-8065389D0F5E}"/>
                  </a:ext>
                </a:extLst>
              </p:cNvPr>
              <p:cNvSpPr/>
              <p:nvPr/>
            </p:nvSpPr>
            <p:spPr>
              <a:xfrm>
                <a:off x="5999174" y="2891612"/>
                <a:ext cx="785006" cy="339068"/>
              </a:xfrm>
              <a:custGeom>
                <a:avLst/>
                <a:gdLst>
                  <a:gd name="connsiteX0" fmla="*/ 0 w 785006"/>
                  <a:gd name="connsiteY0" fmla="*/ 0 h 352286"/>
                  <a:gd name="connsiteX1" fmla="*/ 785007 w 785006"/>
                  <a:gd name="connsiteY1" fmla="*/ 0 h 352286"/>
                  <a:gd name="connsiteX2" fmla="*/ 785007 w 785006"/>
                  <a:gd name="connsiteY2" fmla="*/ 352287 h 352286"/>
                  <a:gd name="connsiteX3" fmla="*/ 0 w 785006"/>
                  <a:gd name="connsiteY3" fmla="*/ 352287 h 352286"/>
                  <a:gd name="connsiteX4" fmla="*/ 0 w 785006"/>
                  <a:gd name="connsiteY4" fmla="*/ 0 h 3522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85006" h="352286">
                    <a:moveTo>
                      <a:pt x="0" y="0"/>
                    </a:moveTo>
                    <a:lnTo>
                      <a:pt x="785007" y="0"/>
                    </a:lnTo>
                    <a:lnTo>
                      <a:pt x="785007" y="352287"/>
                    </a:lnTo>
                    <a:lnTo>
                      <a:pt x="0" y="352287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3191" cap="rnd">
                <a:solidFill>
                  <a:srgbClr val="00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" name="Freeform 13">
                <a:extLst>
                  <a:ext uri="{FF2B5EF4-FFF2-40B4-BE49-F238E27FC236}">
                    <a16:creationId xmlns:a16="http://schemas.microsoft.com/office/drawing/2014/main" id="{C70340F6-360C-64D8-D425-996DF05DFF9F}"/>
                  </a:ext>
                </a:extLst>
              </p:cNvPr>
              <p:cNvSpPr/>
              <p:nvPr/>
            </p:nvSpPr>
            <p:spPr>
              <a:xfrm>
                <a:off x="6487775" y="2675783"/>
                <a:ext cx="283052" cy="173684"/>
              </a:xfrm>
              <a:custGeom>
                <a:avLst/>
                <a:gdLst>
                  <a:gd name="connsiteX0" fmla="*/ 0 w 283052"/>
                  <a:gd name="connsiteY0" fmla="*/ 0 h 173684"/>
                  <a:gd name="connsiteX1" fmla="*/ 283052 w 283052"/>
                  <a:gd name="connsiteY1" fmla="*/ 0 h 173684"/>
                  <a:gd name="connsiteX2" fmla="*/ 283052 w 283052"/>
                  <a:gd name="connsiteY2" fmla="*/ 173685 h 173684"/>
                  <a:gd name="connsiteX3" fmla="*/ 0 w 283052"/>
                  <a:gd name="connsiteY3" fmla="*/ 173685 h 173684"/>
                  <a:gd name="connsiteX4" fmla="*/ 0 w 283052"/>
                  <a:gd name="connsiteY4" fmla="*/ 0 h 1736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3052" h="173684">
                    <a:moveTo>
                      <a:pt x="0" y="0"/>
                    </a:moveTo>
                    <a:lnTo>
                      <a:pt x="283052" y="0"/>
                    </a:lnTo>
                    <a:lnTo>
                      <a:pt x="283052" y="173685"/>
                    </a:lnTo>
                    <a:lnTo>
                      <a:pt x="0" y="173685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 w="638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" name="Freeform 16">
                <a:extLst>
                  <a:ext uri="{FF2B5EF4-FFF2-40B4-BE49-F238E27FC236}">
                    <a16:creationId xmlns:a16="http://schemas.microsoft.com/office/drawing/2014/main" id="{9A32FC40-3171-8327-377E-10908B58B2BF}"/>
                  </a:ext>
                </a:extLst>
              </p:cNvPr>
              <p:cNvSpPr/>
              <p:nvPr/>
            </p:nvSpPr>
            <p:spPr>
              <a:xfrm>
                <a:off x="5433070" y="1958821"/>
                <a:ext cx="1367148" cy="1270198"/>
              </a:xfrm>
              <a:custGeom>
                <a:avLst/>
                <a:gdLst>
                  <a:gd name="connsiteX0" fmla="*/ 0 w 1367148"/>
                  <a:gd name="connsiteY0" fmla="*/ 0 h 1270198"/>
                  <a:gd name="connsiteX1" fmla="*/ 1367149 w 1367148"/>
                  <a:gd name="connsiteY1" fmla="*/ 0 h 1270198"/>
                  <a:gd name="connsiteX2" fmla="*/ 1367149 w 1367148"/>
                  <a:gd name="connsiteY2" fmla="*/ 1270199 h 1270198"/>
                  <a:gd name="connsiteX3" fmla="*/ 0 w 1367148"/>
                  <a:gd name="connsiteY3" fmla="*/ 1270199 h 1270198"/>
                  <a:gd name="connsiteX4" fmla="*/ 0 w 1367148"/>
                  <a:gd name="connsiteY4" fmla="*/ 0 h 12701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367148" h="1270198">
                    <a:moveTo>
                      <a:pt x="0" y="0"/>
                    </a:moveTo>
                    <a:lnTo>
                      <a:pt x="1367149" y="0"/>
                    </a:lnTo>
                    <a:lnTo>
                      <a:pt x="1367149" y="1270199"/>
                    </a:lnTo>
                    <a:lnTo>
                      <a:pt x="0" y="1270199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3191" cap="rnd">
                <a:solidFill>
                  <a:srgbClr val="00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" name="Freeform 17">
                <a:extLst>
                  <a:ext uri="{FF2B5EF4-FFF2-40B4-BE49-F238E27FC236}">
                    <a16:creationId xmlns:a16="http://schemas.microsoft.com/office/drawing/2014/main" id="{58AFBB27-F6B8-81EA-4A62-E7ED47494FA3}"/>
                  </a:ext>
                </a:extLst>
              </p:cNvPr>
              <p:cNvSpPr/>
              <p:nvPr/>
            </p:nvSpPr>
            <p:spPr>
              <a:xfrm>
                <a:off x="5555939" y="3229020"/>
                <a:ext cx="6389" cy="34736"/>
              </a:xfrm>
              <a:custGeom>
                <a:avLst/>
                <a:gdLst>
                  <a:gd name="connsiteX0" fmla="*/ 0 w 6389"/>
                  <a:gd name="connsiteY0" fmla="*/ 0 h 34736"/>
                  <a:gd name="connsiteX1" fmla="*/ 0 w 6389"/>
                  <a:gd name="connsiteY1" fmla="*/ 34737 h 347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6389" h="34736">
                    <a:moveTo>
                      <a:pt x="0" y="0"/>
                    </a:moveTo>
                    <a:lnTo>
                      <a:pt x="0" y="34737"/>
                    </a:lnTo>
                  </a:path>
                </a:pathLst>
              </a:custGeom>
              <a:noFill/>
              <a:ln w="12764" cap="flat">
                <a:solidFill>
                  <a:srgbClr val="000000"/>
                </a:solidFill>
                <a:prstDash val="solid"/>
                <a:bevel/>
              </a:ln>
            </p:spPr>
            <p:txBody>
              <a:bodyPr rtlCol="0" anchor="ctr"/>
              <a:lstStyle/>
              <a:p>
                <a:endParaRPr lang="en-US" sz="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3797397C-1575-202A-AE90-8FC8EE4154D7}"/>
                  </a:ext>
                </a:extLst>
              </p:cNvPr>
              <p:cNvSpPr txBox="1"/>
              <p:nvPr/>
            </p:nvSpPr>
            <p:spPr>
              <a:xfrm>
                <a:off x="5452313" y="3258010"/>
                <a:ext cx="227948" cy="18466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:r>
                  <a:rPr lang="en-US" sz="600" spc="0" baseline="0" dirty="0">
                    <a:ln/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Helvetica"/>
                    <a:rtl val="0"/>
                  </a:rPr>
                  <a:t>0</a:t>
                </a:r>
              </a:p>
            </p:txBody>
          </p:sp>
          <p:sp>
            <p:nvSpPr>
              <p:cNvPr id="20" name="Freeform 19">
                <a:extLst>
                  <a:ext uri="{FF2B5EF4-FFF2-40B4-BE49-F238E27FC236}">
                    <a16:creationId xmlns:a16="http://schemas.microsoft.com/office/drawing/2014/main" id="{E9DEA083-4C3A-BAC3-4E77-B7627CDC789F}"/>
                  </a:ext>
                </a:extLst>
              </p:cNvPr>
              <p:cNvSpPr/>
              <p:nvPr/>
            </p:nvSpPr>
            <p:spPr>
              <a:xfrm>
                <a:off x="5555939" y="3229020"/>
                <a:ext cx="6389" cy="14878"/>
              </a:xfrm>
              <a:custGeom>
                <a:avLst/>
                <a:gdLst>
                  <a:gd name="connsiteX0" fmla="*/ 0 w 6389"/>
                  <a:gd name="connsiteY0" fmla="*/ 0 h 14878"/>
                  <a:gd name="connsiteX1" fmla="*/ 0 w 6389"/>
                  <a:gd name="connsiteY1" fmla="*/ 14878 h 148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6389" h="14878">
                    <a:moveTo>
                      <a:pt x="0" y="0"/>
                    </a:moveTo>
                    <a:lnTo>
                      <a:pt x="0" y="14878"/>
                    </a:lnTo>
                  </a:path>
                </a:pathLst>
              </a:custGeom>
              <a:noFill/>
              <a:ln w="6382" cap="flat">
                <a:solidFill>
                  <a:srgbClr val="000000"/>
                </a:solidFill>
                <a:prstDash val="solid"/>
                <a:bevel/>
              </a:ln>
            </p:spPr>
            <p:txBody>
              <a:bodyPr rtlCol="0" anchor="ctr"/>
              <a:lstStyle/>
              <a:p>
                <a:endParaRPr lang="en-US" sz="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" name="Freeform 20">
                <a:extLst>
                  <a:ext uri="{FF2B5EF4-FFF2-40B4-BE49-F238E27FC236}">
                    <a16:creationId xmlns:a16="http://schemas.microsoft.com/office/drawing/2014/main" id="{0474BE53-7E95-39BF-59DA-1B4E62CFF888}"/>
                  </a:ext>
                </a:extLst>
              </p:cNvPr>
              <p:cNvSpPr/>
              <p:nvPr/>
            </p:nvSpPr>
            <p:spPr>
              <a:xfrm>
                <a:off x="5550572" y="3229020"/>
                <a:ext cx="6389" cy="14878"/>
              </a:xfrm>
              <a:custGeom>
                <a:avLst/>
                <a:gdLst>
                  <a:gd name="connsiteX0" fmla="*/ 0 w 6389"/>
                  <a:gd name="connsiteY0" fmla="*/ 0 h 14878"/>
                  <a:gd name="connsiteX1" fmla="*/ 0 w 6389"/>
                  <a:gd name="connsiteY1" fmla="*/ 14878 h 148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6389" h="14878">
                    <a:moveTo>
                      <a:pt x="0" y="0"/>
                    </a:moveTo>
                    <a:lnTo>
                      <a:pt x="0" y="14878"/>
                    </a:lnTo>
                  </a:path>
                </a:pathLst>
              </a:custGeom>
              <a:noFill/>
              <a:ln w="6382" cap="flat">
                <a:solidFill>
                  <a:srgbClr val="000000"/>
                </a:solidFill>
                <a:prstDash val="solid"/>
                <a:bevel/>
              </a:ln>
            </p:spPr>
            <p:txBody>
              <a:bodyPr rtlCol="0" anchor="ctr"/>
              <a:lstStyle/>
              <a:p>
                <a:endParaRPr lang="en-US" sz="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" name="Freeform 21">
                <a:extLst>
                  <a:ext uri="{FF2B5EF4-FFF2-40B4-BE49-F238E27FC236}">
                    <a16:creationId xmlns:a16="http://schemas.microsoft.com/office/drawing/2014/main" id="{C9B61AA1-FA3C-78A8-0057-374C7F9EACBF}"/>
                  </a:ext>
                </a:extLst>
              </p:cNvPr>
              <p:cNvSpPr/>
              <p:nvPr/>
            </p:nvSpPr>
            <p:spPr>
              <a:xfrm>
                <a:off x="5550572" y="3229020"/>
                <a:ext cx="6389" cy="14878"/>
              </a:xfrm>
              <a:custGeom>
                <a:avLst/>
                <a:gdLst>
                  <a:gd name="connsiteX0" fmla="*/ 0 w 6389"/>
                  <a:gd name="connsiteY0" fmla="*/ 0 h 14878"/>
                  <a:gd name="connsiteX1" fmla="*/ 0 w 6389"/>
                  <a:gd name="connsiteY1" fmla="*/ 14878 h 148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6389" h="14878">
                    <a:moveTo>
                      <a:pt x="0" y="0"/>
                    </a:moveTo>
                    <a:lnTo>
                      <a:pt x="0" y="14878"/>
                    </a:lnTo>
                  </a:path>
                </a:pathLst>
              </a:custGeom>
              <a:noFill/>
              <a:ln w="6382" cap="flat">
                <a:solidFill>
                  <a:srgbClr val="000000"/>
                </a:solidFill>
                <a:prstDash val="solid"/>
                <a:bevel/>
              </a:ln>
            </p:spPr>
            <p:txBody>
              <a:bodyPr rtlCol="0" anchor="ctr"/>
              <a:lstStyle/>
              <a:p>
                <a:endParaRPr lang="en-US" sz="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" name="Freeform 22">
                <a:extLst>
                  <a:ext uri="{FF2B5EF4-FFF2-40B4-BE49-F238E27FC236}">
                    <a16:creationId xmlns:a16="http://schemas.microsoft.com/office/drawing/2014/main" id="{2CE0EF8B-7F13-2596-C7C0-C75B8F68888C}"/>
                  </a:ext>
                </a:extLst>
              </p:cNvPr>
              <p:cNvSpPr/>
              <p:nvPr/>
            </p:nvSpPr>
            <p:spPr>
              <a:xfrm>
                <a:off x="5550572" y="3229020"/>
                <a:ext cx="6389" cy="14878"/>
              </a:xfrm>
              <a:custGeom>
                <a:avLst/>
                <a:gdLst>
                  <a:gd name="connsiteX0" fmla="*/ 0 w 6389"/>
                  <a:gd name="connsiteY0" fmla="*/ 0 h 14878"/>
                  <a:gd name="connsiteX1" fmla="*/ 0 w 6389"/>
                  <a:gd name="connsiteY1" fmla="*/ 14878 h 148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6389" h="14878">
                    <a:moveTo>
                      <a:pt x="0" y="0"/>
                    </a:moveTo>
                    <a:lnTo>
                      <a:pt x="0" y="14878"/>
                    </a:lnTo>
                  </a:path>
                </a:pathLst>
              </a:custGeom>
              <a:noFill/>
              <a:ln w="6382" cap="flat">
                <a:solidFill>
                  <a:srgbClr val="000000"/>
                </a:solidFill>
                <a:prstDash val="solid"/>
                <a:bevel/>
              </a:ln>
            </p:spPr>
            <p:txBody>
              <a:bodyPr rtlCol="0" anchor="ctr"/>
              <a:lstStyle/>
              <a:p>
                <a:endParaRPr lang="en-US" sz="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" name="Freeform 23">
                <a:extLst>
                  <a:ext uri="{FF2B5EF4-FFF2-40B4-BE49-F238E27FC236}">
                    <a16:creationId xmlns:a16="http://schemas.microsoft.com/office/drawing/2014/main" id="{36B44F57-BB5C-229C-F4EA-F4782720B491}"/>
                  </a:ext>
                </a:extLst>
              </p:cNvPr>
              <p:cNvSpPr/>
              <p:nvPr/>
            </p:nvSpPr>
            <p:spPr>
              <a:xfrm>
                <a:off x="5545204" y="3229020"/>
                <a:ext cx="6389" cy="24839"/>
              </a:xfrm>
              <a:custGeom>
                <a:avLst/>
                <a:gdLst>
                  <a:gd name="connsiteX0" fmla="*/ 0 w 6389"/>
                  <a:gd name="connsiteY0" fmla="*/ 0 h 24839"/>
                  <a:gd name="connsiteX1" fmla="*/ 0 w 6389"/>
                  <a:gd name="connsiteY1" fmla="*/ 24840 h 248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6389" h="24839">
                    <a:moveTo>
                      <a:pt x="0" y="0"/>
                    </a:moveTo>
                    <a:lnTo>
                      <a:pt x="0" y="24840"/>
                    </a:lnTo>
                  </a:path>
                </a:pathLst>
              </a:custGeom>
              <a:noFill/>
              <a:ln w="9573" cap="flat">
                <a:solidFill>
                  <a:srgbClr val="000000"/>
                </a:solidFill>
                <a:prstDash val="solid"/>
                <a:bevel/>
              </a:ln>
            </p:spPr>
            <p:txBody>
              <a:bodyPr rtlCol="0" anchor="ctr"/>
              <a:lstStyle/>
              <a:p>
                <a:endParaRPr lang="en-US" sz="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" name="Freeform 24">
                <a:extLst>
                  <a:ext uri="{FF2B5EF4-FFF2-40B4-BE49-F238E27FC236}">
                    <a16:creationId xmlns:a16="http://schemas.microsoft.com/office/drawing/2014/main" id="{0D2C2C4D-917E-17C0-7781-CB3379B8680E}"/>
                  </a:ext>
                </a:extLst>
              </p:cNvPr>
              <p:cNvSpPr/>
              <p:nvPr/>
            </p:nvSpPr>
            <p:spPr>
              <a:xfrm>
                <a:off x="5545204" y="3229020"/>
                <a:ext cx="6389" cy="14878"/>
              </a:xfrm>
              <a:custGeom>
                <a:avLst/>
                <a:gdLst>
                  <a:gd name="connsiteX0" fmla="*/ 0 w 6389"/>
                  <a:gd name="connsiteY0" fmla="*/ 0 h 14878"/>
                  <a:gd name="connsiteX1" fmla="*/ 0 w 6389"/>
                  <a:gd name="connsiteY1" fmla="*/ 14878 h 148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6389" h="14878">
                    <a:moveTo>
                      <a:pt x="0" y="0"/>
                    </a:moveTo>
                    <a:lnTo>
                      <a:pt x="0" y="14878"/>
                    </a:lnTo>
                  </a:path>
                </a:pathLst>
              </a:custGeom>
              <a:noFill/>
              <a:ln w="6382" cap="flat">
                <a:solidFill>
                  <a:srgbClr val="000000"/>
                </a:solidFill>
                <a:prstDash val="solid"/>
                <a:bevel/>
              </a:ln>
            </p:spPr>
            <p:txBody>
              <a:bodyPr rtlCol="0" anchor="ctr"/>
              <a:lstStyle/>
              <a:p>
                <a:endParaRPr lang="en-US" sz="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" name="Freeform 25">
                <a:extLst>
                  <a:ext uri="{FF2B5EF4-FFF2-40B4-BE49-F238E27FC236}">
                    <a16:creationId xmlns:a16="http://schemas.microsoft.com/office/drawing/2014/main" id="{24EFB6E0-4AE3-F649-2B68-E0FA76F93A3D}"/>
                  </a:ext>
                </a:extLst>
              </p:cNvPr>
              <p:cNvSpPr/>
              <p:nvPr/>
            </p:nvSpPr>
            <p:spPr>
              <a:xfrm>
                <a:off x="5545204" y="3229020"/>
                <a:ext cx="6389" cy="14878"/>
              </a:xfrm>
              <a:custGeom>
                <a:avLst/>
                <a:gdLst>
                  <a:gd name="connsiteX0" fmla="*/ 0 w 6389"/>
                  <a:gd name="connsiteY0" fmla="*/ 0 h 14878"/>
                  <a:gd name="connsiteX1" fmla="*/ 0 w 6389"/>
                  <a:gd name="connsiteY1" fmla="*/ 14878 h 148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6389" h="14878">
                    <a:moveTo>
                      <a:pt x="0" y="0"/>
                    </a:moveTo>
                    <a:lnTo>
                      <a:pt x="0" y="14878"/>
                    </a:lnTo>
                  </a:path>
                </a:pathLst>
              </a:custGeom>
              <a:noFill/>
              <a:ln w="6382" cap="flat">
                <a:solidFill>
                  <a:srgbClr val="000000"/>
                </a:solidFill>
                <a:prstDash val="solid"/>
                <a:bevel/>
              </a:ln>
            </p:spPr>
            <p:txBody>
              <a:bodyPr rtlCol="0" anchor="ctr"/>
              <a:lstStyle/>
              <a:p>
                <a:endParaRPr lang="en-US" sz="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" name="Freeform 26">
                <a:extLst>
                  <a:ext uri="{FF2B5EF4-FFF2-40B4-BE49-F238E27FC236}">
                    <a16:creationId xmlns:a16="http://schemas.microsoft.com/office/drawing/2014/main" id="{A5BEB69F-86FB-84D4-0DF6-B61397CF91D3}"/>
                  </a:ext>
                </a:extLst>
              </p:cNvPr>
              <p:cNvSpPr/>
              <p:nvPr/>
            </p:nvSpPr>
            <p:spPr>
              <a:xfrm>
                <a:off x="5539901" y="3229020"/>
                <a:ext cx="6389" cy="14878"/>
              </a:xfrm>
              <a:custGeom>
                <a:avLst/>
                <a:gdLst>
                  <a:gd name="connsiteX0" fmla="*/ 0 w 6389"/>
                  <a:gd name="connsiteY0" fmla="*/ 0 h 14878"/>
                  <a:gd name="connsiteX1" fmla="*/ 0 w 6389"/>
                  <a:gd name="connsiteY1" fmla="*/ 14878 h 148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6389" h="14878">
                    <a:moveTo>
                      <a:pt x="0" y="0"/>
                    </a:moveTo>
                    <a:lnTo>
                      <a:pt x="0" y="14878"/>
                    </a:lnTo>
                  </a:path>
                </a:pathLst>
              </a:custGeom>
              <a:noFill/>
              <a:ln w="6382" cap="flat">
                <a:solidFill>
                  <a:srgbClr val="000000"/>
                </a:solidFill>
                <a:prstDash val="solid"/>
                <a:bevel/>
              </a:ln>
            </p:spPr>
            <p:txBody>
              <a:bodyPr rtlCol="0" anchor="ctr"/>
              <a:lstStyle/>
              <a:p>
                <a:endParaRPr lang="en-US" sz="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" name="Freeform 27">
                <a:extLst>
                  <a:ext uri="{FF2B5EF4-FFF2-40B4-BE49-F238E27FC236}">
                    <a16:creationId xmlns:a16="http://schemas.microsoft.com/office/drawing/2014/main" id="{C47950F7-C23B-393E-2E5D-98B61F90B2F3}"/>
                  </a:ext>
                </a:extLst>
              </p:cNvPr>
              <p:cNvSpPr/>
              <p:nvPr/>
            </p:nvSpPr>
            <p:spPr>
              <a:xfrm>
                <a:off x="5539901" y="3229020"/>
                <a:ext cx="6389" cy="14878"/>
              </a:xfrm>
              <a:custGeom>
                <a:avLst/>
                <a:gdLst>
                  <a:gd name="connsiteX0" fmla="*/ 0 w 6389"/>
                  <a:gd name="connsiteY0" fmla="*/ 0 h 14878"/>
                  <a:gd name="connsiteX1" fmla="*/ 0 w 6389"/>
                  <a:gd name="connsiteY1" fmla="*/ 14878 h 148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6389" h="14878">
                    <a:moveTo>
                      <a:pt x="0" y="0"/>
                    </a:moveTo>
                    <a:lnTo>
                      <a:pt x="0" y="14878"/>
                    </a:lnTo>
                  </a:path>
                </a:pathLst>
              </a:custGeom>
              <a:noFill/>
              <a:ln w="6382" cap="flat">
                <a:solidFill>
                  <a:srgbClr val="000000"/>
                </a:solidFill>
                <a:prstDash val="solid"/>
                <a:bevel/>
              </a:ln>
            </p:spPr>
            <p:txBody>
              <a:bodyPr rtlCol="0" anchor="ctr"/>
              <a:lstStyle/>
              <a:p>
                <a:endParaRPr lang="en-US" sz="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" name="Freeform 28">
                <a:extLst>
                  <a:ext uri="{FF2B5EF4-FFF2-40B4-BE49-F238E27FC236}">
                    <a16:creationId xmlns:a16="http://schemas.microsoft.com/office/drawing/2014/main" id="{836DAB6E-C1DC-5329-27BF-4094FD8F20F9}"/>
                  </a:ext>
                </a:extLst>
              </p:cNvPr>
              <p:cNvSpPr/>
              <p:nvPr/>
            </p:nvSpPr>
            <p:spPr>
              <a:xfrm>
                <a:off x="5539901" y="3229020"/>
                <a:ext cx="6389" cy="34736"/>
              </a:xfrm>
              <a:custGeom>
                <a:avLst/>
                <a:gdLst>
                  <a:gd name="connsiteX0" fmla="*/ 0 w 6389"/>
                  <a:gd name="connsiteY0" fmla="*/ 0 h 34736"/>
                  <a:gd name="connsiteX1" fmla="*/ 0 w 6389"/>
                  <a:gd name="connsiteY1" fmla="*/ 34737 h 347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6389" h="34736">
                    <a:moveTo>
                      <a:pt x="0" y="0"/>
                    </a:moveTo>
                    <a:lnTo>
                      <a:pt x="0" y="34737"/>
                    </a:lnTo>
                  </a:path>
                </a:pathLst>
              </a:custGeom>
              <a:noFill/>
              <a:ln w="12764" cap="flat">
                <a:solidFill>
                  <a:srgbClr val="000000"/>
                </a:solidFill>
                <a:prstDash val="solid"/>
                <a:bevel/>
              </a:ln>
            </p:spPr>
            <p:txBody>
              <a:bodyPr rtlCol="0" anchor="ctr"/>
              <a:lstStyle/>
              <a:p>
                <a:endParaRPr lang="en-US" sz="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" name="Freeform 29">
                <a:extLst>
                  <a:ext uri="{FF2B5EF4-FFF2-40B4-BE49-F238E27FC236}">
                    <a16:creationId xmlns:a16="http://schemas.microsoft.com/office/drawing/2014/main" id="{A52357B3-F7A8-505D-4D44-8C951E1FDAF9}"/>
                  </a:ext>
                </a:extLst>
              </p:cNvPr>
              <p:cNvSpPr/>
              <p:nvPr/>
            </p:nvSpPr>
            <p:spPr>
              <a:xfrm>
                <a:off x="5518560" y="3229020"/>
                <a:ext cx="6389" cy="14878"/>
              </a:xfrm>
              <a:custGeom>
                <a:avLst/>
                <a:gdLst>
                  <a:gd name="connsiteX0" fmla="*/ 0 w 6389"/>
                  <a:gd name="connsiteY0" fmla="*/ 0 h 14878"/>
                  <a:gd name="connsiteX1" fmla="*/ 0 w 6389"/>
                  <a:gd name="connsiteY1" fmla="*/ 14878 h 148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6389" h="14878">
                    <a:moveTo>
                      <a:pt x="0" y="0"/>
                    </a:moveTo>
                    <a:lnTo>
                      <a:pt x="0" y="14878"/>
                    </a:lnTo>
                  </a:path>
                </a:pathLst>
              </a:custGeom>
              <a:noFill/>
              <a:ln w="6382" cap="flat">
                <a:solidFill>
                  <a:srgbClr val="000000"/>
                </a:solidFill>
                <a:prstDash val="solid"/>
                <a:bevel/>
              </a:ln>
            </p:spPr>
            <p:txBody>
              <a:bodyPr rtlCol="0" anchor="ctr"/>
              <a:lstStyle/>
              <a:p>
                <a:endParaRPr lang="en-US" sz="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" name="Freeform 30">
                <a:extLst>
                  <a:ext uri="{FF2B5EF4-FFF2-40B4-BE49-F238E27FC236}">
                    <a16:creationId xmlns:a16="http://schemas.microsoft.com/office/drawing/2014/main" id="{D2074C76-8963-662D-0405-64CA6CEC09F3}"/>
                  </a:ext>
                </a:extLst>
              </p:cNvPr>
              <p:cNvSpPr/>
              <p:nvPr/>
            </p:nvSpPr>
            <p:spPr>
              <a:xfrm>
                <a:off x="5502523" y="3229020"/>
                <a:ext cx="6389" cy="14878"/>
              </a:xfrm>
              <a:custGeom>
                <a:avLst/>
                <a:gdLst>
                  <a:gd name="connsiteX0" fmla="*/ 0 w 6389"/>
                  <a:gd name="connsiteY0" fmla="*/ 0 h 14878"/>
                  <a:gd name="connsiteX1" fmla="*/ 0 w 6389"/>
                  <a:gd name="connsiteY1" fmla="*/ 14878 h 148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6389" h="14878">
                    <a:moveTo>
                      <a:pt x="0" y="0"/>
                    </a:moveTo>
                    <a:lnTo>
                      <a:pt x="0" y="14878"/>
                    </a:lnTo>
                  </a:path>
                </a:pathLst>
              </a:custGeom>
              <a:noFill/>
              <a:ln w="6382" cap="flat">
                <a:solidFill>
                  <a:srgbClr val="000000"/>
                </a:solidFill>
                <a:prstDash val="solid"/>
                <a:bevel/>
              </a:ln>
            </p:spPr>
            <p:txBody>
              <a:bodyPr rtlCol="0" anchor="ctr"/>
              <a:lstStyle/>
              <a:p>
                <a:endParaRPr lang="en-US" sz="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" name="Freeform 31">
                <a:extLst>
                  <a:ext uri="{FF2B5EF4-FFF2-40B4-BE49-F238E27FC236}">
                    <a16:creationId xmlns:a16="http://schemas.microsoft.com/office/drawing/2014/main" id="{A1C4805C-F410-63EC-E246-6CCDCE75EC01}"/>
                  </a:ext>
                </a:extLst>
              </p:cNvPr>
              <p:cNvSpPr/>
              <p:nvPr/>
            </p:nvSpPr>
            <p:spPr>
              <a:xfrm>
                <a:off x="5486485" y="3229020"/>
                <a:ext cx="6389" cy="14878"/>
              </a:xfrm>
              <a:custGeom>
                <a:avLst/>
                <a:gdLst>
                  <a:gd name="connsiteX0" fmla="*/ 0 w 6389"/>
                  <a:gd name="connsiteY0" fmla="*/ 0 h 14878"/>
                  <a:gd name="connsiteX1" fmla="*/ 0 w 6389"/>
                  <a:gd name="connsiteY1" fmla="*/ 14878 h 148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6389" h="14878">
                    <a:moveTo>
                      <a:pt x="0" y="0"/>
                    </a:moveTo>
                    <a:lnTo>
                      <a:pt x="0" y="14878"/>
                    </a:lnTo>
                  </a:path>
                </a:pathLst>
              </a:custGeom>
              <a:noFill/>
              <a:ln w="6382" cap="flat">
                <a:solidFill>
                  <a:srgbClr val="000000"/>
                </a:solidFill>
                <a:prstDash val="solid"/>
                <a:bevel/>
              </a:ln>
            </p:spPr>
            <p:txBody>
              <a:bodyPr rtlCol="0" anchor="ctr"/>
              <a:lstStyle/>
              <a:p>
                <a:endParaRPr lang="en-US" sz="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" name="Freeform 32">
                <a:extLst>
                  <a:ext uri="{FF2B5EF4-FFF2-40B4-BE49-F238E27FC236}">
                    <a16:creationId xmlns:a16="http://schemas.microsoft.com/office/drawing/2014/main" id="{846A9711-1FF0-7317-BB29-B060B06AC631}"/>
                  </a:ext>
                </a:extLst>
              </p:cNvPr>
              <p:cNvSpPr/>
              <p:nvPr/>
            </p:nvSpPr>
            <p:spPr>
              <a:xfrm>
                <a:off x="5470448" y="3229020"/>
                <a:ext cx="6389" cy="24839"/>
              </a:xfrm>
              <a:custGeom>
                <a:avLst/>
                <a:gdLst>
                  <a:gd name="connsiteX0" fmla="*/ 0 w 6389"/>
                  <a:gd name="connsiteY0" fmla="*/ 0 h 24839"/>
                  <a:gd name="connsiteX1" fmla="*/ 0 w 6389"/>
                  <a:gd name="connsiteY1" fmla="*/ 24840 h 248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6389" h="24839">
                    <a:moveTo>
                      <a:pt x="0" y="0"/>
                    </a:moveTo>
                    <a:lnTo>
                      <a:pt x="0" y="24840"/>
                    </a:lnTo>
                  </a:path>
                </a:pathLst>
              </a:custGeom>
              <a:noFill/>
              <a:ln w="9573" cap="flat">
                <a:solidFill>
                  <a:srgbClr val="000000"/>
                </a:solidFill>
                <a:prstDash val="solid"/>
                <a:bevel/>
              </a:ln>
            </p:spPr>
            <p:txBody>
              <a:bodyPr rtlCol="0" anchor="ctr"/>
              <a:lstStyle/>
              <a:p>
                <a:endParaRPr lang="en-US" sz="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" name="Freeform 33">
                <a:extLst>
                  <a:ext uri="{FF2B5EF4-FFF2-40B4-BE49-F238E27FC236}">
                    <a16:creationId xmlns:a16="http://schemas.microsoft.com/office/drawing/2014/main" id="{B495C650-BD7B-909F-D137-4FD0211C7E40}"/>
                  </a:ext>
                </a:extLst>
              </p:cNvPr>
              <p:cNvSpPr/>
              <p:nvPr/>
            </p:nvSpPr>
            <p:spPr>
              <a:xfrm>
                <a:off x="5454474" y="3229020"/>
                <a:ext cx="6389" cy="14878"/>
              </a:xfrm>
              <a:custGeom>
                <a:avLst/>
                <a:gdLst>
                  <a:gd name="connsiteX0" fmla="*/ 0 w 6389"/>
                  <a:gd name="connsiteY0" fmla="*/ 0 h 14878"/>
                  <a:gd name="connsiteX1" fmla="*/ 0 w 6389"/>
                  <a:gd name="connsiteY1" fmla="*/ 14878 h 148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6389" h="14878">
                    <a:moveTo>
                      <a:pt x="0" y="0"/>
                    </a:moveTo>
                    <a:lnTo>
                      <a:pt x="0" y="14878"/>
                    </a:lnTo>
                  </a:path>
                </a:pathLst>
              </a:custGeom>
              <a:noFill/>
              <a:ln w="6382" cap="flat">
                <a:solidFill>
                  <a:srgbClr val="000000"/>
                </a:solidFill>
                <a:prstDash val="solid"/>
                <a:bevel/>
              </a:ln>
            </p:spPr>
            <p:txBody>
              <a:bodyPr rtlCol="0" anchor="ctr"/>
              <a:lstStyle/>
              <a:p>
                <a:endParaRPr lang="en-US" sz="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" name="Freeform 34">
                <a:extLst>
                  <a:ext uri="{FF2B5EF4-FFF2-40B4-BE49-F238E27FC236}">
                    <a16:creationId xmlns:a16="http://schemas.microsoft.com/office/drawing/2014/main" id="{796A401A-2AD2-08C5-4FFF-2CEB08046854}"/>
                  </a:ext>
                </a:extLst>
              </p:cNvPr>
              <p:cNvSpPr/>
              <p:nvPr/>
            </p:nvSpPr>
            <p:spPr>
              <a:xfrm>
                <a:off x="5438437" y="3229020"/>
                <a:ext cx="6389" cy="14878"/>
              </a:xfrm>
              <a:custGeom>
                <a:avLst/>
                <a:gdLst>
                  <a:gd name="connsiteX0" fmla="*/ 0 w 6389"/>
                  <a:gd name="connsiteY0" fmla="*/ 0 h 14878"/>
                  <a:gd name="connsiteX1" fmla="*/ 0 w 6389"/>
                  <a:gd name="connsiteY1" fmla="*/ 14878 h 148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6389" h="14878">
                    <a:moveTo>
                      <a:pt x="0" y="0"/>
                    </a:moveTo>
                    <a:lnTo>
                      <a:pt x="0" y="14878"/>
                    </a:lnTo>
                  </a:path>
                </a:pathLst>
              </a:custGeom>
              <a:noFill/>
              <a:ln w="6382" cap="flat">
                <a:solidFill>
                  <a:srgbClr val="000000"/>
                </a:solidFill>
                <a:prstDash val="solid"/>
                <a:bevel/>
              </a:ln>
            </p:spPr>
            <p:txBody>
              <a:bodyPr rtlCol="0" anchor="ctr"/>
              <a:lstStyle/>
              <a:p>
                <a:endParaRPr lang="en-US" sz="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" name="Freeform 35">
                <a:extLst>
                  <a:ext uri="{FF2B5EF4-FFF2-40B4-BE49-F238E27FC236}">
                    <a16:creationId xmlns:a16="http://schemas.microsoft.com/office/drawing/2014/main" id="{AF7A23C5-B9EA-9F32-FD53-06F1B5FA7D5B}"/>
                  </a:ext>
                </a:extLst>
              </p:cNvPr>
              <p:cNvSpPr/>
              <p:nvPr/>
            </p:nvSpPr>
            <p:spPr>
              <a:xfrm>
                <a:off x="5555939" y="3229020"/>
                <a:ext cx="6389" cy="14878"/>
              </a:xfrm>
              <a:custGeom>
                <a:avLst/>
                <a:gdLst>
                  <a:gd name="connsiteX0" fmla="*/ 0 w 6389"/>
                  <a:gd name="connsiteY0" fmla="*/ 0 h 14878"/>
                  <a:gd name="connsiteX1" fmla="*/ 0 w 6389"/>
                  <a:gd name="connsiteY1" fmla="*/ 14878 h 148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6389" h="14878">
                    <a:moveTo>
                      <a:pt x="0" y="0"/>
                    </a:moveTo>
                    <a:lnTo>
                      <a:pt x="0" y="14878"/>
                    </a:lnTo>
                  </a:path>
                </a:pathLst>
              </a:custGeom>
              <a:noFill/>
              <a:ln w="6382" cap="flat">
                <a:solidFill>
                  <a:srgbClr val="000000"/>
                </a:solidFill>
                <a:prstDash val="solid"/>
                <a:bevel/>
              </a:ln>
            </p:spPr>
            <p:txBody>
              <a:bodyPr rtlCol="0" anchor="ctr"/>
              <a:lstStyle/>
              <a:p>
                <a:endParaRPr lang="en-US" sz="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" name="Freeform 36">
                <a:extLst>
                  <a:ext uri="{FF2B5EF4-FFF2-40B4-BE49-F238E27FC236}">
                    <a16:creationId xmlns:a16="http://schemas.microsoft.com/office/drawing/2014/main" id="{B32D1A85-8522-6663-5E5E-7912AD49F47E}"/>
                  </a:ext>
                </a:extLst>
              </p:cNvPr>
              <p:cNvSpPr/>
              <p:nvPr/>
            </p:nvSpPr>
            <p:spPr>
              <a:xfrm>
                <a:off x="5561242" y="3229020"/>
                <a:ext cx="6389" cy="14878"/>
              </a:xfrm>
              <a:custGeom>
                <a:avLst/>
                <a:gdLst>
                  <a:gd name="connsiteX0" fmla="*/ 0 w 6389"/>
                  <a:gd name="connsiteY0" fmla="*/ 0 h 14878"/>
                  <a:gd name="connsiteX1" fmla="*/ 0 w 6389"/>
                  <a:gd name="connsiteY1" fmla="*/ 14878 h 148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6389" h="14878">
                    <a:moveTo>
                      <a:pt x="0" y="0"/>
                    </a:moveTo>
                    <a:lnTo>
                      <a:pt x="0" y="14878"/>
                    </a:lnTo>
                  </a:path>
                </a:pathLst>
              </a:custGeom>
              <a:noFill/>
              <a:ln w="6382" cap="flat">
                <a:solidFill>
                  <a:srgbClr val="000000"/>
                </a:solidFill>
                <a:prstDash val="solid"/>
                <a:bevel/>
              </a:ln>
            </p:spPr>
            <p:txBody>
              <a:bodyPr rtlCol="0" anchor="ctr"/>
              <a:lstStyle/>
              <a:p>
                <a:endParaRPr lang="en-US" sz="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" name="Freeform 37">
                <a:extLst>
                  <a:ext uri="{FF2B5EF4-FFF2-40B4-BE49-F238E27FC236}">
                    <a16:creationId xmlns:a16="http://schemas.microsoft.com/office/drawing/2014/main" id="{0915EE0F-B1D2-68C9-2790-B93B5DB4A1D9}"/>
                  </a:ext>
                </a:extLst>
              </p:cNvPr>
              <p:cNvSpPr/>
              <p:nvPr/>
            </p:nvSpPr>
            <p:spPr>
              <a:xfrm>
                <a:off x="5561242" y="3229020"/>
                <a:ext cx="6389" cy="14878"/>
              </a:xfrm>
              <a:custGeom>
                <a:avLst/>
                <a:gdLst>
                  <a:gd name="connsiteX0" fmla="*/ 0 w 6389"/>
                  <a:gd name="connsiteY0" fmla="*/ 0 h 14878"/>
                  <a:gd name="connsiteX1" fmla="*/ 0 w 6389"/>
                  <a:gd name="connsiteY1" fmla="*/ 14878 h 148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6389" h="14878">
                    <a:moveTo>
                      <a:pt x="0" y="0"/>
                    </a:moveTo>
                    <a:lnTo>
                      <a:pt x="0" y="14878"/>
                    </a:lnTo>
                  </a:path>
                </a:pathLst>
              </a:custGeom>
              <a:noFill/>
              <a:ln w="6382" cap="flat">
                <a:solidFill>
                  <a:srgbClr val="000000"/>
                </a:solidFill>
                <a:prstDash val="solid"/>
                <a:bevel/>
              </a:ln>
            </p:spPr>
            <p:txBody>
              <a:bodyPr rtlCol="0" anchor="ctr"/>
              <a:lstStyle/>
              <a:p>
                <a:endParaRPr lang="en-US" sz="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" name="Freeform 38">
                <a:extLst>
                  <a:ext uri="{FF2B5EF4-FFF2-40B4-BE49-F238E27FC236}">
                    <a16:creationId xmlns:a16="http://schemas.microsoft.com/office/drawing/2014/main" id="{F73EC3DE-D1F5-76AF-E955-8B7B4C3ADA48}"/>
                  </a:ext>
                </a:extLst>
              </p:cNvPr>
              <p:cNvSpPr/>
              <p:nvPr/>
            </p:nvSpPr>
            <p:spPr>
              <a:xfrm>
                <a:off x="5561242" y="3229020"/>
                <a:ext cx="6389" cy="14878"/>
              </a:xfrm>
              <a:custGeom>
                <a:avLst/>
                <a:gdLst>
                  <a:gd name="connsiteX0" fmla="*/ 0 w 6389"/>
                  <a:gd name="connsiteY0" fmla="*/ 0 h 14878"/>
                  <a:gd name="connsiteX1" fmla="*/ 0 w 6389"/>
                  <a:gd name="connsiteY1" fmla="*/ 14878 h 148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6389" h="14878">
                    <a:moveTo>
                      <a:pt x="0" y="0"/>
                    </a:moveTo>
                    <a:lnTo>
                      <a:pt x="0" y="14878"/>
                    </a:lnTo>
                  </a:path>
                </a:pathLst>
              </a:custGeom>
              <a:noFill/>
              <a:ln w="6382" cap="flat">
                <a:solidFill>
                  <a:srgbClr val="000000"/>
                </a:solidFill>
                <a:prstDash val="solid"/>
                <a:bevel/>
              </a:ln>
            </p:spPr>
            <p:txBody>
              <a:bodyPr rtlCol="0" anchor="ctr"/>
              <a:lstStyle/>
              <a:p>
                <a:endParaRPr lang="en-US" sz="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" name="Freeform 39">
                <a:extLst>
                  <a:ext uri="{FF2B5EF4-FFF2-40B4-BE49-F238E27FC236}">
                    <a16:creationId xmlns:a16="http://schemas.microsoft.com/office/drawing/2014/main" id="{A96C1B15-4D26-2D73-CBF3-A45B6374944D}"/>
                  </a:ext>
                </a:extLst>
              </p:cNvPr>
              <p:cNvSpPr/>
              <p:nvPr/>
            </p:nvSpPr>
            <p:spPr>
              <a:xfrm>
                <a:off x="5566609" y="3229020"/>
                <a:ext cx="6389" cy="24839"/>
              </a:xfrm>
              <a:custGeom>
                <a:avLst/>
                <a:gdLst>
                  <a:gd name="connsiteX0" fmla="*/ 0 w 6389"/>
                  <a:gd name="connsiteY0" fmla="*/ 0 h 24839"/>
                  <a:gd name="connsiteX1" fmla="*/ 0 w 6389"/>
                  <a:gd name="connsiteY1" fmla="*/ 24840 h 248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6389" h="24839">
                    <a:moveTo>
                      <a:pt x="0" y="0"/>
                    </a:moveTo>
                    <a:lnTo>
                      <a:pt x="0" y="24840"/>
                    </a:lnTo>
                  </a:path>
                </a:pathLst>
              </a:custGeom>
              <a:noFill/>
              <a:ln w="9573" cap="flat">
                <a:solidFill>
                  <a:srgbClr val="000000"/>
                </a:solidFill>
                <a:prstDash val="solid"/>
                <a:bevel/>
              </a:ln>
            </p:spPr>
            <p:txBody>
              <a:bodyPr rtlCol="0" anchor="ctr"/>
              <a:lstStyle/>
              <a:p>
                <a:endParaRPr lang="en-US" sz="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" name="Freeform 40">
                <a:extLst>
                  <a:ext uri="{FF2B5EF4-FFF2-40B4-BE49-F238E27FC236}">
                    <a16:creationId xmlns:a16="http://schemas.microsoft.com/office/drawing/2014/main" id="{A8852569-BC99-05DB-6002-DABC055331C5}"/>
                  </a:ext>
                </a:extLst>
              </p:cNvPr>
              <p:cNvSpPr/>
              <p:nvPr/>
            </p:nvSpPr>
            <p:spPr>
              <a:xfrm>
                <a:off x="5566609" y="3229020"/>
                <a:ext cx="6389" cy="14878"/>
              </a:xfrm>
              <a:custGeom>
                <a:avLst/>
                <a:gdLst>
                  <a:gd name="connsiteX0" fmla="*/ 0 w 6389"/>
                  <a:gd name="connsiteY0" fmla="*/ 0 h 14878"/>
                  <a:gd name="connsiteX1" fmla="*/ 0 w 6389"/>
                  <a:gd name="connsiteY1" fmla="*/ 14878 h 148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6389" h="14878">
                    <a:moveTo>
                      <a:pt x="0" y="0"/>
                    </a:moveTo>
                    <a:lnTo>
                      <a:pt x="0" y="14878"/>
                    </a:lnTo>
                  </a:path>
                </a:pathLst>
              </a:custGeom>
              <a:noFill/>
              <a:ln w="6382" cap="flat">
                <a:solidFill>
                  <a:srgbClr val="000000"/>
                </a:solidFill>
                <a:prstDash val="solid"/>
                <a:bevel/>
              </a:ln>
            </p:spPr>
            <p:txBody>
              <a:bodyPr rtlCol="0" anchor="ctr"/>
              <a:lstStyle/>
              <a:p>
                <a:endParaRPr lang="en-US" sz="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2" name="Freeform 41">
                <a:extLst>
                  <a:ext uri="{FF2B5EF4-FFF2-40B4-BE49-F238E27FC236}">
                    <a16:creationId xmlns:a16="http://schemas.microsoft.com/office/drawing/2014/main" id="{98C6CB2D-B75B-E43C-3144-4E6761D2612B}"/>
                  </a:ext>
                </a:extLst>
              </p:cNvPr>
              <p:cNvSpPr/>
              <p:nvPr/>
            </p:nvSpPr>
            <p:spPr>
              <a:xfrm>
                <a:off x="5566609" y="3229020"/>
                <a:ext cx="6389" cy="14878"/>
              </a:xfrm>
              <a:custGeom>
                <a:avLst/>
                <a:gdLst>
                  <a:gd name="connsiteX0" fmla="*/ 0 w 6389"/>
                  <a:gd name="connsiteY0" fmla="*/ 0 h 14878"/>
                  <a:gd name="connsiteX1" fmla="*/ 0 w 6389"/>
                  <a:gd name="connsiteY1" fmla="*/ 14878 h 148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6389" h="14878">
                    <a:moveTo>
                      <a:pt x="0" y="0"/>
                    </a:moveTo>
                    <a:lnTo>
                      <a:pt x="0" y="14878"/>
                    </a:lnTo>
                  </a:path>
                </a:pathLst>
              </a:custGeom>
              <a:noFill/>
              <a:ln w="6382" cap="flat">
                <a:solidFill>
                  <a:srgbClr val="000000"/>
                </a:solidFill>
                <a:prstDash val="solid"/>
                <a:bevel/>
              </a:ln>
            </p:spPr>
            <p:txBody>
              <a:bodyPr rtlCol="0" anchor="ctr"/>
              <a:lstStyle/>
              <a:p>
                <a:endParaRPr lang="en-US" sz="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3" name="Freeform 42">
                <a:extLst>
                  <a:ext uri="{FF2B5EF4-FFF2-40B4-BE49-F238E27FC236}">
                    <a16:creationId xmlns:a16="http://schemas.microsoft.com/office/drawing/2014/main" id="{71627B1A-A8F5-2373-4769-CEF76294BA62}"/>
                  </a:ext>
                </a:extLst>
              </p:cNvPr>
              <p:cNvSpPr/>
              <p:nvPr/>
            </p:nvSpPr>
            <p:spPr>
              <a:xfrm>
                <a:off x="5571912" y="3229020"/>
                <a:ext cx="6389" cy="14878"/>
              </a:xfrm>
              <a:custGeom>
                <a:avLst/>
                <a:gdLst>
                  <a:gd name="connsiteX0" fmla="*/ 0 w 6389"/>
                  <a:gd name="connsiteY0" fmla="*/ 0 h 14878"/>
                  <a:gd name="connsiteX1" fmla="*/ 0 w 6389"/>
                  <a:gd name="connsiteY1" fmla="*/ 14878 h 148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6389" h="14878">
                    <a:moveTo>
                      <a:pt x="0" y="0"/>
                    </a:moveTo>
                    <a:lnTo>
                      <a:pt x="0" y="14878"/>
                    </a:lnTo>
                  </a:path>
                </a:pathLst>
              </a:custGeom>
              <a:noFill/>
              <a:ln w="6382" cap="flat">
                <a:solidFill>
                  <a:srgbClr val="000000"/>
                </a:solidFill>
                <a:prstDash val="solid"/>
                <a:bevel/>
              </a:ln>
            </p:spPr>
            <p:txBody>
              <a:bodyPr rtlCol="0" anchor="ctr"/>
              <a:lstStyle/>
              <a:p>
                <a:endParaRPr lang="en-US" sz="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4" name="Freeform 43">
                <a:extLst>
                  <a:ext uri="{FF2B5EF4-FFF2-40B4-BE49-F238E27FC236}">
                    <a16:creationId xmlns:a16="http://schemas.microsoft.com/office/drawing/2014/main" id="{C7CC986F-B6CE-76D9-7E97-7D24004DA733}"/>
                  </a:ext>
                </a:extLst>
              </p:cNvPr>
              <p:cNvSpPr/>
              <p:nvPr/>
            </p:nvSpPr>
            <p:spPr>
              <a:xfrm>
                <a:off x="5571912" y="3229020"/>
                <a:ext cx="6389" cy="14878"/>
              </a:xfrm>
              <a:custGeom>
                <a:avLst/>
                <a:gdLst>
                  <a:gd name="connsiteX0" fmla="*/ 0 w 6389"/>
                  <a:gd name="connsiteY0" fmla="*/ 0 h 14878"/>
                  <a:gd name="connsiteX1" fmla="*/ 0 w 6389"/>
                  <a:gd name="connsiteY1" fmla="*/ 14878 h 148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6389" h="14878">
                    <a:moveTo>
                      <a:pt x="0" y="0"/>
                    </a:moveTo>
                    <a:lnTo>
                      <a:pt x="0" y="14878"/>
                    </a:lnTo>
                  </a:path>
                </a:pathLst>
              </a:custGeom>
              <a:noFill/>
              <a:ln w="6382" cap="flat">
                <a:solidFill>
                  <a:srgbClr val="000000"/>
                </a:solidFill>
                <a:prstDash val="solid"/>
                <a:bevel/>
              </a:ln>
            </p:spPr>
            <p:txBody>
              <a:bodyPr rtlCol="0" anchor="ctr"/>
              <a:lstStyle/>
              <a:p>
                <a:endParaRPr lang="en-US" sz="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5" name="Freeform 44">
                <a:extLst>
                  <a:ext uri="{FF2B5EF4-FFF2-40B4-BE49-F238E27FC236}">
                    <a16:creationId xmlns:a16="http://schemas.microsoft.com/office/drawing/2014/main" id="{FF48FAF3-952A-E706-C717-7F8876E1266F}"/>
                  </a:ext>
                </a:extLst>
              </p:cNvPr>
              <p:cNvSpPr/>
              <p:nvPr/>
            </p:nvSpPr>
            <p:spPr>
              <a:xfrm>
                <a:off x="5571912" y="3229020"/>
                <a:ext cx="6389" cy="34736"/>
              </a:xfrm>
              <a:custGeom>
                <a:avLst/>
                <a:gdLst>
                  <a:gd name="connsiteX0" fmla="*/ 0 w 6389"/>
                  <a:gd name="connsiteY0" fmla="*/ 0 h 34736"/>
                  <a:gd name="connsiteX1" fmla="*/ 0 w 6389"/>
                  <a:gd name="connsiteY1" fmla="*/ 34737 h 347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6389" h="34736">
                    <a:moveTo>
                      <a:pt x="0" y="0"/>
                    </a:moveTo>
                    <a:lnTo>
                      <a:pt x="0" y="34737"/>
                    </a:lnTo>
                  </a:path>
                </a:pathLst>
              </a:custGeom>
              <a:noFill/>
              <a:ln w="12764" cap="flat">
                <a:solidFill>
                  <a:srgbClr val="000000"/>
                </a:solidFill>
                <a:prstDash val="solid"/>
                <a:bevel/>
              </a:ln>
            </p:spPr>
            <p:txBody>
              <a:bodyPr rtlCol="0" anchor="ctr"/>
              <a:lstStyle/>
              <a:p>
                <a:endParaRPr lang="en-US" sz="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6" name="Freeform 45">
                <a:extLst>
                  <a:ext uri="{FF2B5EF4-FFF2-40B4-BE49-F238E27FC236}">
                    <a16:creationId xmlns:a16="http://schemas.microsoft.com/office/drawing/2014/main" id="{FF8EE7FC-959E-D331-AA82-11549AB71D14}"/>
                  </a:ext>
                </a:extLst>
              </p:cNvPr>
              <p:cNvSpPr/>
              <p:nvPr/>
            </p:nvSpPr>
            <p:spPr>
              <a:xfrm>
                <a:off x="5593317" y="3229020"/>
                <a:ext cx="6389" cy="14878"/>
              </a:xfrm>
              <a:custGeom>
                <a:avLst/>
                <a:gdLst>
                  <a:gd name="connsiteX0" fmla="*/ 0 w 6389"/>
                  <a:gd name="connsiteY0" fmla="*/ 0 h 14878"/>
                  <a:gd name="connsiteX1" fmla="*/ 0 w 6389"/>
                  <a:gd name="connsiteY1" fmla="*/ 14878 h 148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6389" h="14878">
                    <a:moveTo>
                      <a:pt x="0" y="0"/>
                    </a:moveTo>
                    <a:lnTo>
                      <a:pt x="0" y="14878"/>
                    </a:lnTo>
                  </a:path>
                </a:pathLst>
              </a:custGeom>
              <a:noFill/>
              <a:ln w="6382" cap="flat">
                <a:solidFill>
                  <a:srgbClr val="000000"/>
                </a:solidFill>
                <a:prstDash val="solid"/>
                <a:bevel/>
              </a:ln>
            </p:spPr>
            <p:txBody>
              <a:bodyPr rtlCol="0" anchor="ctr"/>
              <a:lstStyle/>
              <a:p>
                <a:endParaRPr lang="en-US" sz="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7" name="Freeform 46">
                <a:extLst>
                  <a:ext uri="{FF2B5EF4-FFF2-40B4-BE49-F238E27FC236}">
                    <a16:creationId xmlns:a16="http://schemas.microsoft.com/office/drawing/2014/main" id="{6EE95C78-3F82-1506-3B0C-6C9E05DECD52}"/>
                  </a:ext>
                </a:extLst>
              </p:cNvPr>
              <p:cNvSpPr/>
              <p:nvPr/>
            </p:nvSpPr>
            <p:spPr>
              <a:xfrm>
                <a:off x="5609290" y="3229020"/>
                <a:ext cx="6389" cy="14878"/>
              </a:xfrm>
              <a:custGeom>
                <a:avLst/>
                <a:gdLst>
                  <a:gd name="connsiteX0" fmla="*/ 0 w 6389"/>
                  <a:gd name="connsiteY0" fmla="*/ 0 h 14878"/>
                  <a:gd name="connsiteX1" fmla="*/ 0 w 6389"/>
                  <a:gd name="connsiteY1" fmla="*/ 14878 h 148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6389" h="14878">
                    <a:moveTo>
                      <a:pt x="0" y="0"/>
                    </a:moveTo>
                    <a:lnTo>
                      <a:pt x="0" y="14878"/>
                    </a:lnTo>
                  </a:path>
                </a:pathLst>
              </a:custGeom>
              <a:noFill/>
              <a:ln w="6382" cap="flat">
                <a:solidFill>
                  <a:srgbClr val="000000"/>
                </a:solidFill>
                <a:prstDash val="solid"/>
                <a:bevel/>
              </a:ln>
            </p:spPr>
            <p:txBody>
              <a:bodyPr rtlCol="0" anchor="ctr"/>
              <a:lstStyle/>
              <a:p>
                <a:endParaRPr lang="en-US" sz="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8" name="Freeform 47">
                <a:extLst>
                  <a:ext uri="{FF2B5EF4-FFF2-40B4-BE49-F238E27FC236}">
                    <a16:creationId xmlns:a16="http://schemas.microsoft.com/office/drawing/2014/main" id="{DAB1085E-FECF-1AFA-87E8-66B20D34AF0D}"/>
                  </a:ext>
                </a:extLst>
              </p:cNvPr>
              <p:cNvSpPr/>
              <p:nvPr/>
            </p:nvSpPr>
            <p:spPr>
              <a:xfrm>
                <a:off x="5625328" y="3229020"/>
                <a:ext cx="6389" cy="14878"/>
              </a:xfrm>
              <a:custGeom>
                <a:avLst/>
                <a:gdLst>
                  <a:gd name="connsiteX0" fmla="*/ 0 w 6389"/>
                  <a:gd name="connsiteY0" fmla="*/ 0 h 14878"/>
                  <a:gd name="connsiteX1" fmla="*/ 0 w 6389"/>
                  <a:gd name="connsiteY1" fmla="*/ 14878 h 148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6389" h="14878">
                    <a:moveTo>
                      <a:pt x="0" y="0"/>
                    </a:moveTo>
                    <a:lnTo>
                      <a:pt x="0" y="14878"/>
                    </a:lnTo>
                  </a:path>
                </a:pathLst>
              </a:custGeom>
              <a:noFill/>
              <a:ln w="6382" cap="flat">
                <a:solidFill>
                  <a:srgbClr val="000000"/>
                </a:solidFill>
                <a:prstDash val="solid"/>
                <a:bevel/>
              </a:ln>
            </p:spPr>
            <p:txBody>
              <a:bodyPr rtlCol="0" anchor="ctr"/>
              <a:lstStyle/>
              <a:p>
                <a:endParaRPr lang="en-US" sz="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9" name="Freeform 48">
                <a:extLst>
                  <a:ext uri="{FF2B5EF4-FFF2-40B4-BE49-F238E27FC236}">
                    <a16:creationId xmlns:a16="http://schemas.microsoft.com/office/drawing/2014/main" id="{F6456CAA-989E-1BB0-B895-F18979B677EB}"/>
                  </a:ext>
                </a:extLst>
              </p:cNvPr>
              <p:cNvSpPr/>
              <p:nvPr/>
            </p:nvSpPr>
            <p:spPr>
              <a:xfrm>
                <a:off x="5641365" y="3229020"/>
                <a:ext cx="6389" cy="24839"/>
              </a:xfrm>
              <a:custGeom>
                <a:avLst/>
                <a:gdLst>
                  <a:gd name="connsiteX0" fmla="*/ 0 w 6389"/>
                  <a:gd name="connsiteY0" fmla="*/ 0 h 24839"/>
                  <a:gd name="connsiteX1" fmla="*/ 0 w 6389"/>
                  <a:gd name="connsiteY1" fmla="*/ 24840 h 248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6389" h="24839">
                    <a:moveTo>
                      <a:pt x="0" y="0"/>
                    </a:moveTo>
                    <a:lnTo>
                      <a:pt x="0" y="24840"/>
                    </a:lnTo>
                  </a:path>
                </a:pathLst>
              </a:custGeom>
              <a:noFill/>
              <a:ln w="9573" cap="flat">
                <a:solidFill>
                  <a:srgbClr val="000000"/>
                </a:solidFill>
                <a:prstDash val="solid"/>
                <a:bevel/>
              </a:ln>
            </p:spPr>
            <p:txBody>
              <a:bodyPr rtlCol="0" anchor="ctr"/>
              <a:lstStyle/>
              <a:p>
                <a:endParaRPr lang="en-US" sz="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0" name="Freeform 49">
                <a:extLst>
                  <a:ext uri="{FF2B5EF4-FFF2-40B4-BE49-F238E27FC236}">
                    <a16:creationId xmlns:a16="http://schemas.microsoft.com/office/drawing/2014/main" id="{9B2D3F51-753D-D3B4-105C-A6027F19D1B7}"/>
                  </a:ext>
                </a:extLst>
              </p:cNvPr>
              <p:cNvSpPr/>
              <p:nvPr/>
            </p:nvSpPr>
            <p:spPr>
              <a:xfrm>
                <a:off x="5657403" y="3229020"/>
                <a:ext cx="6389" cy="14878"/>
              </a:xfrm>
              <a:custGeom>
                <a:avLst/>
                <a:gdLst>
                  <a:gd name="connsiteX0" fmla="*/ 0 w 6389"/>
                  <a:gd name="connsiteY0" fmla="*/ 0 h 14878"/>
                  <a:gd name="connsiteX1" fmla="*/ 0 w 6389"/>
                  <a:gd name="connsiteY1" fmla="*/ 14878 h 148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6389" h="14878">
                    <a:moveTo>
                      <a:pt x="0" y="0"/>
                    </a:moveTo>
                    <a:lnTo>
                      <a:pt x="0" y="14878"/>
                    </a:lnTo>
                  </a:path>
                </a:pathLst>
              </a:custGeom>
              <a:noFill/>
              <a:ln w="6382" cap="flat">
                <a:solidFill>
                  <a:srgbClr val="000000"/>
                </a:solidFill>
                <a:prstDash val="solid"/>
                <a:bevel/>
              </a:ln>
            </p:spPr>
            <p:txBody>
              <a:bodyPr rtlCol="0" anchor="ctr"/>
              <a:lstStyle/>
              <a:p>
                <a:endParaRPr lang="en-US" sz="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1" name="Freeform 50">
                <a:extLst>
                  <a:ext uri="{FF2B5EF4-FFF2-40B4-BE49-F238E27FC236}">
                    <a16:creationId xmlns:a16="http://schemas.microsoft.com/office/drawing/2014/main" id="{AC16E2C2-85C2-709B-AE2C-C05778367B9F}"/>
                  </a:ext>
                </a:extLst>
              </p:cNvPr>
              <p:cNvSpPr/>
              <p:nvPr/>
            </p:nvSpPr>
            <p:spPr>
              <a:xfrm>
                <a:off x="5673377" y="3229020"/>
                <a:ext cx="6389" cy="14878"/>
              </a:xfrm>
              <a:custGeom>
                <a:avLst/>
                <a:gdLst>
                  <a:gd name="connsiteX0" fmla="*/ 0 w 6389"/>
                  <a:gd name="connsiteY0" fmla="*/ 0 h 14878"/>
                  <a:gd name="connsiteX1" fmla="*/ 0 w 6389"/>
                  <a:gd name="connsiteY1" fmla="*/ 14878 h 148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6389" h="14878">
                    <a:moveTo>
                      <a:pt x="0" y="0"/>
                    </a:moveTo>
                    <a:lnTo>
                      <a:pt x="0" y="14878"/>
                    </a:lnTo>
                  </a:path>
                </a:pathLst>
              </a:custGeom>
              <a:noFill/>
              <a:ln w="6382" cap="flat">
                <a:solidFill>
                  <a:srgbClr val="000000"/>
                </a:solidFill>
                <a:prstDash val="solid"/>
                <a:bevel/>
              </a:ln>
            </p:spPr>
            <p:txBody>
              <a:bodyPr rtlCol="0" anchor="ctr"/>
              <a:lstStyle/>
              <a:p>
                <a:endParaRPr lang="en-US" sz="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2" name="Freeform 51">
                <a:extLst>
                  <a:ext uri="{FF2B5EF4-FFF2-40B4-BE49-F238E27FC236}">
                    <a16:creationId xmlns:a16="http://schemas.microsoft.com/office/drawing/2014/main" id="{C40F3AE5-4851-19FC-041A-73680E95E3B9}"/>
                  </a:ext>
                </a:extLst>
              </p:cNvPr>
              <p:cNvSpPr/>
              <p:nvPr/>
            </p:nvSpPr>
            <p:spPr>
              <a:xfrm>
                <a:off x="5689414" y="3229020"/>
                <a:ext cx="6389" cy="14878"/>
              </a:xfrm>
              <a:custGeom>
                <a:avLst/>
                <a:gdLst>
                  <a:gd name="connsiteX0" fmla="*/ 0 w 6389"/>
                  <a:gd name="connsiteY0" fmla="*/ 0 h 14878"/>
                  <a:gd name="connsiteX1" fmla="*/ 0 w 6389"/>
                  <a:gd name="connsiteY1" fmla="*/ 14878 h 148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6389" h="14878">
                    <a:moveTo>
                      <a:pt x="0" y="0"/>
                    </a:moveTo>
                    <a:lnTo>
                      <a:pt x="0" y="14878"/>
                    </a:lnTo>
                  </a:path>
                </a:pathLst>
              </a:custGeom>
              <a:noFill/>
              <a:ln w="6382" cap="flat">
                <a:solidFill>
                  <a:srgbClr val="000000"/>
                </a:solidFill>
                <a:prstDash val="solid"/>
                <a:bevel/>
              </a:ln>
            </p:spPr>
            <p:txBody>
              <a:bodyPr rtlCol="0" anchor="ctr"/>
              <a:lstStyle/>
              <a:p>
                <a:endParaRPr lang="en-US" sz="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3" name="Freeform 52">
                <a:extLst>
                  <a:ext uri="{FF2B5EF4-FFF2-40B4-BE49-F238E27FC236}">
                    <a16:creationId xmlns:a16="http://schemas.microsoft.com/office/drawing/2014/main" id="{9F4BD3AD-5146-3399-D718-1B8EE35E8599}"/>
                  </a:ext>
                </a:extLst>
              </p:cNvPr>
              <p:cNvSpPr/>
              <p:nvPr/>
            </p:nvSpPr>
            <p:spPr>
              <a:xfrm>
                <a:off x="5700084" y="3229020"/>
                <a:ext cx="6389" cy="14878"/>
              </a:xfrm>
              <a:custGeom>
                <a:avLst/>
                <a:gdLst>
                  <a:gd name="connsiteX0" fmla="*/ 0 w 6389"/>
                  <a:gd name="connsiteY0" fmla="*/ 0 h 14878"/>
                  <a:gd name="connsiteX1" fmla="*/ 0 w 6389"/>
                  <a:gd name="connsiteY1" fmla="*/ 14878 h 148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6389" h="14878">
                    <a:moveTo>
                      <a:pt x="0" y="0"/>
                    </a:moveTo>
                    <a:lnTo>
                      <a:pt x="0" y="14878"/>
                    </a:lnTo>
                  </a:path>
                </a:pathLst>
              </a:custGeom>
              <a:noFill/>
              <a:ln w="6382" cap="flat">
                <a:solidFill>
                  <a:srgbClr val="000000"/>
                </a:solidFill>
                <a:prstDash val="solid"/>
                <a:bevel/>
              </a:ln>
            </p:spPr>
            <p:txBody>
              <a:bodyPr rtlCol="0" anchor="ctr"/>
              <a:lstStyle/>
              <a:p>
                <a:endParaRPr lang="en-US" sz="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4" name="Freeform 53">
                <a:extLst>
                  <a:ext uri="{FF2B5EF4-FFF2-40B4-BE49-F238E27FC236}">
                    <a16:creationId xmlns:a16="http://schemas.microsoft.com/office/drawing/2014/main" id="{82B84049-96E1-9215-415C-2150A31FC376}"/>
                  </a:ext>
                </a:extLst>
              </p:cNvPr>
              <p:cNvSpPr/>
              <p:nvPr/>
            </p:nvSpPr>
            <p:spPr>
              <a:xfrm>
                <a:off x="5716122" y="3229020"/>
                <a:ext cx="6389" cy="34736"/>
              </a:xfrm>
              <a:custGeom>
                <a:avLst/>
                <a:gdLst>
                  <a:gd name="connsiteX0" fmla="*/ 0 w 6389"/>
                  <a:gd name="connsiteY0" fmla="*/ 0 h 34736"/>
                  <a:gd name="connsiteX1" fmla="*/ 0 w 6389"/>
                  <a:gd name="connsiteY1" fmla="*/ 34737 h 347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6389" h="34736">
                    <a:moveTo>
                      <a:pt x="0" y="0"/>
                    </a:moveTo>
                    <a:lnTo>
                      <a:pt x="0" y="34737"/>
                    </a:lnTo>
                  </a:path>
                </a:pathLst>
              </a:custGeom>
              <a:noFill/>
              <a:ln w="12764" cap="flat">
                <a:solidFill>
                  <a:srgbClr val="000000"/>
                </a:solidFill>
                <a:prstDash val="solid"/>
                <a:bevel/>
              </a:ln>
            </p:spPr>
            <p:txBody>
              <a:bodyPr rtlCol="0" anchor="ctr"/>
              <a:lstStyle/>
              <a:p>
                <a:endParaRPr lang="en-US" sz="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5" name="Freeform 54">
                <a:extLst>
                  <a:ext uri="{FF2B5EF4-FFF2-40B4-BE49-F238E27FC236}">
                    <a16:creationId xmlns:a16="http://schemas.microsoft.com/office/drawing/2014/main" id="{8EE11690-687D-0C66-6764-FC1C0BEF82EB}"/>
                  </a:ext>
                </a:extLst>
              </p:cNvPr>
              <p:cNvSpPr/>
              <p:nvPr/>
            </p:nvSpPr>
            <p:spPr>
              <a:xfrm>
                <a:off x="5812283" y="3229020"/>
                <a:ext cx="6389" cy="14878"/>
              </a:xfrm>
              <a:custGeom>
                <a:avLst/>
                <a:gdLst>
                  <a:gd name="connsiteX0" fmla="*/ 0 w 6389"/>
                  <a:gd name="connsiteY0" fmla="*/ 0 h 14878"/>
                  <a:gd name="connsiteX1" fmla="*/ 0 w 6389"/>
                  <a:gd name="connsiteY1" fmla="*/ 14878 h 148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6389" h="14878">
                    <a:moveTo>
                      <a:pt x="0" y="0"/>
                    </a:moveTo>
                    <a:lnTo>
                      <a:pt x="0" y="14878"/>
                    </a:lnTo>
                  </a:path>
                </a:pathLst>
              </a:custGeom>
              <a:noFill/>
              <a:ln w="6382" cap="flat">
                <a:solidFill>
                  <a:srgbClr val="000000"/>
                </a:solidFill>
                <a:prstDash val="solid"/>
                <a:bevel/>
              </a:ln>
            </p:spPr>
            <p:txBody>
              <a:bodyPr rtlCol="0" anchor="ctr"/>
              <a:lstStyle/>
              <a:p>
                <a:endParaRPr lang="en-US" sz="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6" name="Freeform 55">
                <a:extLst>
                  <a:ext uri="{FF2B5EF4-FFF2-40B4-BE49-F238E27FC236}">
                    <a16:creationId xmlns:a16="http://schemas.microsoft.com/office/drawing/2014/main" id="{D11E1C4B-68BE-B06B-67AF-FF285795D619}"/>
                  </a:ext>
                </a:extLst>
              </p:cNvPr>
              <p:cNvSpPr/>
              <p:nvPr/>
            </p:nvSpPr>
            <p:spPr>
              <a:xfrm>
                <a:off x="5871002" y="3229020"/>
                <a:ext cx="6389" cy="14878"/>
              </a:xfrm>
              <a:custGeom>
                <a:avLst/>
                <a:gdLst>
                  <a:gd name="connsiteX0" fmla="*/ 0 w 6389"/>
                  <a:gd name="connsiteY0" fmla="*/ 0 h 14878"/>
                  <a:gd name="connsiteX1" fmla="*/ 0 w 6389"/>
                  <a:gd name="connsiteY1" fmla="*/ 14878 h 148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6389" h="14878">
                    <a:moveTo>
                      <a:pt x="0" y="0"/>
                    </a:moveTo>
                    <a:lnTo>
                      <a:pt x="0" y="14878"/>
                    </a:lnTo>
                  </a:path>
                </a:pathLst>
              </a:custGeom>
              <a:noFill/>
              <a:ln w="6382" cap="flat">
                <a:solidFill>
                  <a:srgbClr val="000000"/>
                </a:solidFill>
                <a:prstDash val="solid"/>
                <a:bevel/>
              </a:ln>
            </p:spPr>
            <p:txBody>
              <a:bodyPr rtlCol="0" anchor="ctr"/>
              <a:lstStyle/>
              <a:p>
                <a:endParaRPr lang="en-US" sz="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7" name="Freeform 56">
                <a:extLst>
                  <a:ext uri="{FF2B5EF4-FFF2-40B4-BE49-F238E27FC236}">
                    <a16:creationId xmlns:a16="http://schemas.microsoft.com/office/drawing/2014/main" id="{B1FE634F-A3F5-A63B-C097-BE3391D334E9}"/>
                  </a:ext>
                </a:extLst>
              </p:cNvPr>
              <p:cNvSpPr/>
              <p:nvPr/>
            </p:nvSpPr>
            <p:spPr>
              <a:xfrm>
                <a:off x="5913747" y="3229020"/>
                <a:ext cx="6389" cy="14878"/>
              </a:xfrm>
              <a:custGeom>
                <a:avLst/>
                <a:gdLst>
                  <a:gd name="connsiteX0" fmla="*/ 0 w 6389"/>
                  <a:gd name="connsiteY0" fmla="*/ 0 h 14878"/>
                  <a:gd name="connsiteX1" fmla="*/ 0 w 6389"/>
                  <a:gd name="connsiteY1" fmla="*/ 14878 h 148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6389" h="14878">
                    <a:moveTo>
                      <a:pt x="0" y="0"/>
                    </a:moveTo>
                    <a:lnTo>
                      <a:pt x="0" y="14878"/>
                    </a:lnTo>
                  </a:path>
                </a:pathLst>
              </a:custGeom>
              <a:noFill/>
              <a:ln w="6382" cap="flat">
                <a:solidFill>
                  <a:srgbClr val="000000"/>
                </a:solidFill>
                <a:prstDash val="solid"/>
                <a:bevel/>
              </a:ln>
            </p:spPr>
            <p:txBody>
              <a:bodyPr rtlCol="0" anchor="ctr"/>
              <a:lstStyle/>
              <a:p>
                <a:endParaRPr lang="en-US" sz="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8" name="Freeform 57">
                <a:extLst>
                  <a:ext uri="{FF2B5EF4-FFF2-40B4-BE49-F238E27FC236}">
                    <a16:creationId xmlns:a16="http://schemas.microsoft.com/office/drawing/2014/main" id="{4C9B9EC1-177C-95D3-9E11-22188E4147C9}"/>
                  </a:ext>
                </a:extLst>
              </p:cNvPr>
              <p:cNvSpPr/>
              <p:nvPr/>
            </p:nvSpPr>
            <p:spPr>
              <a:xfrm>
                <a:off x="5945758" y="3229020"/>
                <a:ext cx="6389" cy="24839"/>
              </a:xfrm>
              <a:custGeom>
                <a:avLst/>
                <a:gdLst>
                  <a:gd name="connsiteX0" fmla="*/ 0 w 6389"/>
                  <a:gd name="connsiteY0" fmla="*/ 0 h 24839"/>
                  <a:gd name="connsiteX1" fmla="*/ 0 w 6389"/>
                  <a:gd name="connsiteY1" fmla="*/ 24840 h 248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6389" h="24839">
                    <a:moveTo>
                      <a:pt x="0" y="0"/>
                    </a:moveTo>
                    <a:lnTo>
                      <a:pt x="0" y="24840"/>
                    </a:lnTo>
                  </a:path>
                </a:pathLst>
              </a:custGeom>
              <a:noFill/>
              <a:ln w="9573" cap="flat">
                <a:solidFill>
                  <a:srgbClr val="000000"/>
                </a:solidFill>
                <a:prstDash val="solid"/>
                <a:bevel/>
              </a:ln>
            </p:spPr>
            <p:txBody>
              <a:bodyPr rtlCol="0" anchor="ctr"/>
              <a:lstStyle/>
              <a:p>
                <a:endParaRPr lang="en-US" sz="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9" name="Freeform 58">
                <a:extLst>
                  <a:ext uri="{FF2B5EF4-FFF2-40B4-BE49-F238E27FC236}">
                    <a16:creationId xmlns:a16="http://schemas.microsoft.com/office/drawing/2014/main" id="{64CDC23E-E64C-3612-071F-ECD6EC8247B2}"/>
                  </a:ext>
                </a:extLst>
              </p:cNvPr>
              <p:cNvSpPr/>
              <p:nvPr/>
            </p:nvSpPr>
            <p:spPr>
              <a:xfrm>
                <a:off x="5972466" y="3229020"/>
                <a:ext cx="6389" cy="14878"/>
              </a:xfrm>
              <a:custGeom>
                <a:avLst/>
                <a:gdLst>
                  <a:gd name="connsiteX0" fmla="*/ 0 w 6389"/>
                  <a:gd name="connsiteY0" fmla="*/ 0 h 14878"/>
                  <a:gd name="connsiteX1" fmla="*/ 0 w 6389"/>
                  <a:gd name="connsiteY1" fmla="*/ 14878 h 148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6389" h="14878">
                    <a:moveTo>
                      <a:pt x="0" y="0"/>
                    </a:moveTo>
                    <a:lnTo>
                      <a:pt x="0" y="14878"/>
                    </a:lnTo>
                  </a:path>
                </a:pathLst>
              </a:custGeom>
              <a:noFill/>
              <a:ln w="6382" cap="flat">
                <a:solidFill>
                  <a:srgbClr val="000000"/>
                </a:solidFill>
                <a:prstDash val="solid"/>
                <a:bevel/>
              </a:ln>
            </p:spPr>
            <p:txBody>
              <a:bodyPr rtlCol="0" anchor="ctr"/>
              <a:lstStyle/>
              <a:p>
                <a:endParaRPr lang="en-US" sz="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0" name="Freeform 59">
                <a:extLst>
                  <a:ext uri="{FF2B5EF4-FFF2-40B4-BE49-F238E27FC236}">
                    <a16:creationId xmlns:a16="http://schemas.microsoft.com/office/drawing/2014/main" id="{8BA2322A-566D-590E-C35B-864AE6605831}"/>
                  </a:ext>
                </a:extLst>
              </p:cNvPr>
              <p:cNvSpPr/>
              <p:nvPr/>
            </p:nvSpPr>
            <p:spPr>
              <a:xfrm>
                <a:off x="5993807" y="3229020"/>
                <a:ext cx="6389" cy="14878"/>
              </a:xfrm>
              <a:custGeom>
                <a:avLst/>
                <a:gdLst>
                  <a:gd name="connsiteX0" fmla="*/ 0 w 6389"/>
                  <a:gd name="connsiteY0" fmla="*/ 0 h 14878"/>
                  <a:gd name="connsiteX1" fmla="*/ 0 w 6389"/>
                  <a:gd name="connsiteY1" fmla="*/ 14878 h 148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6389" h="14878">
                    <a:moveTo>
                      <a:pt x="0" y="0"/>
                    </a:moveTo>
                    <a:lnTo>
                      <a:pt x="0" y="14878"/>
                    </a:lnTo>
                  </a:path>
                </a:pathLst>
              </a:custGeom>
              <a:noFill/>
              <a:ln w="6382" cap="flat">
                <a:solidFill>
                  <a:srgbClr val="000000"/>
                </a:solidFill>
                <a:prstDash val="solid"/>
                <a:bevel/>
              </a:ln>
            </p:spPr>
            <p:txBody>
              <a:bodyPr rtlCol="0" anchor="ctr"/>
              <a:lstStyle/>
              <a:p>
                <a:endParaRPr lang="en-US" sz="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1" name="Freeform 60">
                <a:extLst>
                  <a:ext uri="{FF2B5EF4-FFF2-40B4-BE49-F238E27FC236}">
                    <a16:creationId xmlns:a16="http://schemas.microsoft.com/office/drawing/2014/main" id="{8BE9264F-61C4-628B-71F6-B187E720462F}"/>
                  </a:ext>
                </a:extLst>
              </p:cNvPr>
              <p:cNvSpPr/>
              <p:nvPr/>
            </p:nvSpPr>
            <p:spPr>
              <a:xfrm>
                <a:off x="6009845" y="3229020"/>
                <a:ext cx="6389" cy="14878"/>
              </a:xfrm>
              <a:custGeom>
                <a:avLst/>
                <a:gdLst>
                  <a:gd name="connsiteX0" fmla="*/ 0 w 6389"/>
                  <a:gd name="connsiteY0" fmla="*/ 0 h 14878"/>
                  <a:gd name="connsiteX1" fmla="*/ 0 w 6389"/>
                  <a:gd name="connsiteY1" fmla="*/ 14878 h 148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6389" h="14878">
                    <a:moveTo>
                      <a:pt x="0" y="0"/>
                    </a:moveTo>
                    <a:lnTo>
                      <a:pt x="0" y="14878"/>
                    </a:lnTo>
                  </a:path>
                </a:pathLst>
              </a:custGeom>
              <a:noFill/>
              <a:ln w="6382" cap="flat">
                <a:solidFill>
                  <a:srgbClr val="000000"/>
                </a:solidFill>
                <a:prstDash val="solid"/>
                <a:bevel/>
              </a:ln>
            </p:spPr>
            <p:txBody>
              <a:bodyPr rtlCol="0" anchor="ctr"/>
              <a:lstStyle/>
              <a:p>
                <a:endParaRPr lang="en-US" sz="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2" name="Freeform 61">
                <a:extLst>
                  <a:ext uri="{FF2B5EF4-FFF2-40B4-BE49-F238E27FC236}">
                    <a16:creationId xmlns:a16="http://schemas.microsoft.com/office/drawing/2014/main" id="{4FF66E9A-2AB8-A9C9-609B-D6143FBD0DF5}"/>
                  </a:ext>
                </a:extLst>
              </p:cNvPr>
              <p:cNvSpPr/>
              <p:nvPr/>
            </p:nvSpPr>
            <p:spPr>
              <a:xfrm>
                <a:off x="6025882" y="3229020"/>
                <a:ext cx="6389" cy="14878"/>
              </a:xfrm>
              <a:custGeom>
                <a:avLst/>
                <a:gdLst>
                  <a:gd name="connsiteX0" fmla="*/ 0 w 6389"/>
                  <a:gd name="connsiteY0" fmla="*/ 0 h 14878"/>
                  <a:gd name="connsiteX1" fmla="*/ 0 w 6389"/>
                  <a:gd name="connsiteY1" fmla="*/ 14878 h 148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6389" h="14878">
                    <a:moveTo>
                      <a:pt x="0" y="0"/>
                    </a:moveTo>
                    <a:lnTo>
                      <a:pt x="0" y="14878"/>
                    </a:lnTo>
                  </a:path>
                </a:pathLst>
              </a:custGeom>
              <a:noFill/>
              <a:ln w="6382" cap="flat">
                <a:solidFill>
                  <a:srgbClr val="000000"/>
                </a:solidFill>
                <a:prstDash val="solid"/>
                <a:bevel/>
              </a:ln>
            </p:spPr>
            <p:txBody>
              <a:bodyPr rtlCol="0" anchor="ctr"/>
              <a:lstStyle/>
              <a:p>
                <a:endParaRPr lang="en-US" sz="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3" name="Freeform 62">
                <a:extLst>
                  <a:ext uri="{FF2B5EF4-FFF2-40B4-BE49-F238E27FC236}">
                    <a16:creationId xmlns:a16="http://schemas.microsoft.com/office/drawing/2014/main" id="{633A2AC6-D466-8082-6043-917D76F93220}"/>
                  </a:ext>
                </a:extLst>
              </p:cNvPr>
              <p:cNvSpPr/>
              <p:nvPr/>
            </p:nvSpPr>
            <p:spPr>
              <a:xfrm>
                <a:off x="6041856" y="3229020"/>
                <a:ext cx="6389" cy="34736"/>
              </a:xfrm>
              <a:custGeom>
                <a:avLst/>
                <a:gdLst>
                  <a:gd name="connsiteX0" fmla="*/ 0 w 6389"/>
                  <a:gd name="connsiteY0" fmla="*/ 0 h 34736"/>
                  <a:gd name="connsiteX1" fmla="*/ 0 w 6389"/>
                  <a:gd name="connsiteY1" fmla="*/ 34737 h 347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6389" h="34736">
                    <a:moveTo>
                      <a:pt x="0" y="0"/>
                    </a:moveTo>
                    <a:lnTo>
                      <a:pt x="0" y="34737"/>
                    </a:lnTo>
                  </a:path>
                </a:pathLst>
              </a:custGeom>
              <a:noFill/>
              <a:ln w="12764" cap="flat">
                <a:solidFill>
                  <a:srgbClr val="000000"/>
                </a:solidFill>
                <a:prstDash val="solid"/>
                <a:bevel/>
              </a:ln>
            </p:spPr>
            <p:txBody>
              <a:bodyPr rtlCol="0" anchor="ctr"/>
              <a:lstStyle/>
              <a:p>
                <a:endParaRPr lang="en-US" sz="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4" name="TextBox 63">
                <a:extLst>
                  <a:ext uri="{FF2B5EF4-FFF2-40B4-BE49-F238E27FC236}">
                    <a16:creationId xmlns:a16="http://schemas.microsoft.com/office/drawing/2014/main" id="{409C57E2-6391-BB59-4435-54EE9E53D11F}"/>
                  </a:ext>
                </a:extLst>
              </p:cNvPr>
              <p:cNvSpPr txBox="1"/>
              <p:nvPr/>
            </p:nvSpPr>
            <p:spPr>
              <a:xfrm>
                <a:off x="5902085" y="3258010"/>
                <a:ext cx="300082" cy="18466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:r>
                  <a:rPr lang="en-US" sz="600" spc="0" baseline="0" dirty="0">
                    <a:ln/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Helvetica"/>
                    <a:rtl val="0"/>
                  </a:rPr>
                  <a:t>10</a:t>
                </a:r>
                <a:r>
                  <a:rPr lang="en-US" sz="600" spc="0" baseline="30000" dirty="0">
                    <a:ln/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Helvetica"/>
                    <a:rtl val="0"/>
                  </a:rPr>
                  <a:t>3</a:t>
                </a:r>
              </a:p>
            </p:txBody>
          </p:sp>
          <p:sp>
            <p:nvSpPr>
              <p:cNvPr id="66" name="Freeform 65">
                <a:extLst>
                  <a:ext uri="{FF2B5EF4-FFF2-40B4-BE49-F238E27FC236}">
                    <a16:creationId xmlns:a16="http://schemas.microsoft.com/office/drawing/2014/main" id="{5E085F50-154B-26FB-5AD9-B59859DDEEE0}"/>
                  </a:ext>
                </a:extLst>
              </p:cNvPr>
              <p:cNvSpPr/>
              <p:nvPr/>
            </p:nvSpPr>
            <p:spPr>
              <a:xfrm>
                <a:off x="6138017" y="3229020"/>
                <a:ext cx="6389" cy="14878"/>
              </a:xfrm>
              <a:custGeom>
                <a:avLst/>
                <a:gdLst>
                  <a:gd name="connsiteX0" fmla="*/ 0 w 6389"/>
                  <a:gd name="connsiteY0" fmla="*/ 0 h 14878"/>
                  <a:gd name="connsiteX1" fmla="*/ 0 w 6389"/>
                  <a:gd name="connsiteY1" fmla="*/ 14878 h 148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6389" h="14878">
                    <a:moveTo>
                      <a:pt x="0" y="0"/>
                    </a:moveTo>
                    <a:lnTo>
                      <a:pt x="0" y="14878"/>
                    </a:lnTo>
                  </a:path>
                </a:pathLst>
              </a:custGeom>
              <a:noFill/>
              <a:ln w="6382" cap="flat">
                <a:solidFill>
                  <a:srgbClr val="000000"/>
                </a:solidFill>
                <a:prstDash val="solid"/>
                <a:bevel/>
              </a:ln>
            </p:spPr>
            <p:txBody>
              <a:bodyPr rtlCol="0" anchor="ctr"/>
              <a:lstStyle/>
              <a:p>
                <a:endParaRPr lang="en-US" sz="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7" name="Freeform 66">
                <a:extLst>
                  <a:ext uri="{FF2B5EF4-FFF2-40B4-BE49-F238E27FC236}">
                    <a16:creationId xmlns:a16="http://schemas.microsoft.com/office/drawing/2014/main" id="{F4100A67-5F33-D427-9444-B19C9DE79A67}"/>
                  </a:ext>
                </a:extLst>
              </p:cNvPr>
              <p:cNvSpPr/>
              <p:nvPr/>
            </p:nvSpPr>
            <p:spPr>
              <a:xfrm>
                <a:off x="6196736" y="3229020"/>
                <a:ext cx="6389" cy="14878"/>
              </a:xfrm>
              <a:custGeom>
                <a:avLst/>
                <a:gdLst>
                  <a:gd name="connsiteX0" fmla="*/ 0 w 6389"/>
                  <a:gd name="connsiteY0" fmla="*/ 0 h 14878"/>
                  <a:gd name="connsiteX1" fmla="*/ 0 w 6389"/>
                  <a:gd name="connsiteY1" fmla="*/ 14878 h 148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6389" h="14878">
                    <a:moveTo>
                      <a:pt x="0" y="0"/>
                    </a:moveTo>
                    <a:lnTo>
                      <a:pt x="0" y="14878"/>
                    </a:lnTo>
                  </a:path>
                </a:pathLst>
              </a:custGeom>
              <a:noFill/>
              <a:ln w="6382" cap="flat">
                <a:solidFill>
                  <a:srgbClr val="000000"/>
                </a:solidFill>
                <a:prstDash val="solid"/>
                <a:bevel/>
              </a:ln>
            </p:spPr>
            <p:txBody>
              <a:bodyPr rtlCol="0" anchor="ctr"/>
              <a:lstStyle/>
              <a:p>
                <a:endParaRPr lang="en-US" sz="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8" name="Freeform 67">
                <a:extLst>
                  <a:ext uri="{FF2B5EF4-FFF2-40B4-BE49-F238E27FC236}">
                    <a16:creationId xmlns:a16="http://schemas.microsoft.com/office/drawing/2014/main" id="{2A5BB777-F552-E7A0-2AA8-C0F38B1576E1}"/>
                  </a:ext>
                </a:extLst>
              </p:cNvPr>
              <p:cNvSpPr/>
              <p:nvPr/>
            </p:nvSpPr>
            <p:spPr>
              <a:xfrm>
                <a:off x="6234114" y="3229020"/>
                <a:ext cx="6389" cy="14878"/>
              </a:xfrm>
              <a:custGeom>
                <a:avLst/>
                <a:gdLst>
                  <a:gd name="connsiteX0" fmla="*/ 0 w 6389"/>
                  <a:gd name="connsiteY0" fmla="*/ 0 h 14878"/>
                  <a:gd name="connsiteX1" fmla="*/ 0 w 6389"/>
                  <a:gd name="connsiteY1" fmla="*/ 14878 h 148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6389" h="14878">
                    <a:moveTo>
                      <a:pt x="0" y="0"/>
                    </a:moveTo>
                    <a:lnTo>
                      <a:pt x="0" y="14878"/>
                    </a:lnTo>
                  </a:path>
                </a:pathLst>
              </a:custGeom>
              <a:noFill/>
              <a:ln w="6382" cap="flat">
                <a:solidFill>
                  <a:srgbClr val="000000"/>
                </a:solidFill>
                <a:prstDash val="solid"/>
                <a:bevel/>
              </a:ln>
            </p:spPr>
            <p:txBody>
              <a:bodyPr rtlCol="0" anchor="ctr"/>
              <a:lstStyle/>
              <a:p>
                <a:endParaRPr lang="en-US" sz="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9" name="Freeform 68">
                <a:extLst>
                  <a:ext uri="{FF2B5EF4-FFF2-40B4-BE49-F238E27FC236}">
                    <a16:creationId xmlns:a16="http://schemas.microsoft.com/office/drawing/2014/main" id="{6A02BDD0-01F1-B682-95B2-102C92C27F1C}"/>
                  </a:ext>
                </a:extLst>
              </p:cNvPr>
              <p:cNvSpPr/>
              <p:nvPr/>
            </p:nvSpPr>
            <p:spPr>
              <a:xfrm>
                <a:off x="6266189" y="3229020"/>
                <a:ext cx="6389" cy="24839"/>
              </a:xfrm>
              <a:custGeom>
                <a:avLst/>
                <a:gdLst>
                  <a:gd name="connsiteX0" fmla="*/ 0 w 6389"/>
                  <a:gd name="connsiteY0" fmla="*/ 0 h 24839"/>
                  <a:gd name="connsiteX1" fmla="*/ 0 w 6389"/>
                  <a:gd name="connsiteY1" fmla="*/ 24840 h 248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6389" h="24839">
                    <a:moveTo>
                      <a:pt x="0" y="0"/>
                    </a:moveTo>
                    <a:lnTo>
                      <a:pt x="0" y="24840"/>
                    </a:lnTo>
                  </a:path>
                </a:pathLst>
              </a:custGeom>
              <a:noFill/>
              <a:ln w="9573" cap="flat">
                <a:solidFill>
                  <a:srgbClr val="000000"/>
                </a:solidFill>
                <a:prstDash val="solid"/>
                <a:bevel/>
              </a:ln>
            </p:spPr>
            <p:txBody>
              <a:bodyPr rtlCol="0" anchor="ctr"/>
              <a:lstStyle/>
              <a:p>
                <a:endParaRPr lang="en-US" sz="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0" name="Freeform 69">
                <a:extLst>
                  <a:ext uri="{FF2B5EF4-FFF2-40B4-BE49-F238E27FC236}">
                    <a16:creationId xmlns:a16="http://schemas.microsoft.com/office/drawing/2014/main" id="{5BC2155A-DA7B-8532-8B42-A2A19FA267FA}"/>
                  </a:ext>
                </a:extLst>
              </p:cNvPr>
              <p:cNvSpPr/>
              <p:nvPr/>
            </p:nvSpPr>
            <p:spPr>
              <a:xfrm>
                <a:off x="6287530" y="3229020"/>
                <a:ext cx="6389" cy="14878"/>
              </a:xfrm>
              <a:custGeom>
                <a:avLst/>
                <a:gdLst>
                  <a:gd name="connsiteX0" fmla="*/ 0 w 6389"/>
                  <a:gd name="connsiteY0" fmla="*/ 0 h 14878"/>
                  <a:gd name="connsiteX1" fmla="*/ 0 w 6389"/>
                  <a:gd name="connsiteY1" fmla="*/ 14878 h 148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6389" h="14878">
                    <a:moveTo>
                      <a:pt x="0" y="0"/>
                    </a:moveTo>
                    <a:lnTo>
                      <a:pt x="0" y="14878"/>
                    </a:lnTo>
                  </a:path>
                </a:pathLst>
              </a:custGeom>
              <a:noFill/>
              <a:ln w="6382" cap="flat">
                <a:solidFill>
                  <a:srgbClr val="000000"/>
                </a:solidFill>
                <a:prstDash val="solid"/>
                <a:bevel/>
              </a:ln>
            </p:spPr>
            <p:txBody>
              <a:bodyPr rtlCol="0" anchor="ctr"/>
              <a:lstStyle/>
              <a:p>
                <a:endParaRPr lang="en-US" sz="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1" name="Freeform 70">
                <a:extLst>
                  <a:ext uri="{FF2B5EF4-FFF2-40B4-BE49-F238E27FC236}">
                    <a16:creationId xmlns:a16="http://schemas.microsoft.com/office/drawing/2014/main" id="{4C93616C-A729-5ED3-A3CF-2B3AF92959D7}"/>
                  </a:ext>
                </a:extLst>
              </p:cNvPr>
              <p:cNvSpPr/>
              <p:nvPr/>
            </p:nvSpPr>
            <p:spPr>
              <a:xfrm>
                <a:off x="6308870" y="3229020"/>
                <a:ext cx="6389" cy="14878"/>
              </a:xfrm>
              <a:custGeom>
                <a:avLst/>
                <a:gdLst>
                  <a:gd name="connsiteX0" fmla="*/ 0 w 6389"/>
                  <a:gd name="connsiteY0" fmla="*/ 0 h 14878"/>
                  <a:gd name="connsiteX1" fmla="*/ 0 w 6389"/>
                  <a:gd name="connsiteY1" fmla="*/ 14878 h 148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6389" h="14878">
                    <a:moveTo>
                      <a:pt x="0" y="0"/>
                    </a:moveTo>
                    <a:lnTo>
                      <a:pt x="0" y="14878"/>
                    </a:lnTo>
                  </a:path>
                </a:pathLst>
              </a:custGeom>
              <a:noFill/>
              <a:ln w="6382" cap="flat">
                <a:solidFill>
                  <a:srgbClr val="000000"/>
                </a:solidFill>
                <a:prstDash val="solid"/>
                <a:bevel/>
              </a:ln>
            </p:spPr>
            <p:txBody>
              <a:bodyPr rtlCol="0" anchor="ctr"/>
              <a:lstStyle/>
              <a:p>
                <a:endParaRPr lang="en-US" sz="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2" name="Freeform 71">
                <a:extLst>
                  <a:ext uri="{FF2B5EF4-FFF2-40B4-BE49-F238E27FC236}">
                    <a16:creationId xmlns:a16="http://schemas.microsoft.com/office/drawing/2014/main" id="{DFECC0B6-2455-7209-3217-6A05FD88A742}"/>
                  </a:ext>
                </a:extLst>
              </p:cNvPr>
              <p:cNvSpPr/>
              <p:nvPr/>
            </p:nvSpPr>
            <p:spPr>
              <a:xfrm>
                <a:off x="6324908" y="3229020"/>
                <a:ext cx="6389" cy="14878"/>
              </a:xfrm>
              <a:custGeom>
                <a:avLst/>
                <a:gdLst>
                  <a:gd name="connsiteX0" fmla="*/ 0 w 6389"/>
                  <a:gd name="connsiteY0" fmla="*/ 0 h 14878"/>
                  <a:gd name="connsiteX1" fmla="*/ 0 w 6389"/>
                  <a:gd name="connsiteY1" fmla="*/ 14878 h 148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6389" h="14878">
                    <a:moveTo>
                      <a:pt x="0" y="0"/>
                    </a:moveTo>
                    <a:lnTo>
                      <a:pt x="0" y="14878"/>
                    </a:lnTo>
                  </a:path>
                </a:pathLst>
              </a:custGeom>
              <a:noFill/>
              <a:ln w="6382" cap="flat">
                <a:solidFill>
                  <a:srgbClr val="000000"/>
                </a:solidFill>
                <a:prstDash val="solid"/>
                <a:bevel/>
              </a:ln>
            </p:spPr>
            <p:txBody>
              <a:bodyPr rtlCol="0" anchor="ctr"/>
              <a:lstStyle/>
              <a:p>
                <a:endParaRPr lang="en-US" sz="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3" name="Freeform 72">
                <a:extLst>
                  <a:ext uri="{FF2B5EF4-FFF2-40B4-BE49-F238E27FC236}">
                    <a16:creationId xmlns:a16="http://schemas.microsoft.com/office/drawing/2014/main" id="{013948E5-68B2-C51E-8191-4820F118E951}"/>
                  </a:ext>
                </a:extLst>
              </p:cNvPr>
              <p:cNvSpPr/>
              <p:nvPr/>
            </p:nvSpPr>
            <p:spPr>
              <a:xfrm>
                <a:off x="6340945" y="3229020"/>
                <a:ext cx="6389" cy="14878"/>
              </a:xfrm>
              <a:custGeom>
                <a:avLst/>
                <a:gdLst>
                  <a:gd name="connsiteX0" fmla="*/ 0 w 6389"/>
                  <a:gd name="connsiteY0" fmla="*/ 0 h 14878"/>
                  <a:gd name="connsiteX1" fmla="*/ 0 w 6389"/>
                  <a:gd name="connsiteY1" fmla="*/ 14878 h 148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6389" h="14878">
                    <a:moveTo>
                      <a:pt x="0" y="0"/>
                    </a:moveTo>
                    <a:lnTo>
                      <a:pt x="0" y="14878"/>
                    </a:lnTo>
                  </a:path>
                </a:pathLst>
              </a:custGeom>
              <a:noFill/>
              <a:ln w="6382" cap="flat">
                <a:solidFill>
                  <a:srgbClr val="000000"/>
                </a:solidFill>
                <a:prstDash val="solid"/>
                <a:bevel/>
              </a:ln>
            </p:spPr>
            <p:txBody>
              <a:bodyPr rtlCol="0" anchor="ctr"/>
              <a:lstStyle/>
              <a:p>
                <a:endParaRPr lang="en-US" sz="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4" name="Freeform 73">
                <a:extLst>
                  <a:ext uri="{FF2B5EF4-FFF2-40B4-BE49-F238E27FC236}">
                    <a16:creationId xmlns:a16="http://schemas.microsoft.com/office/drawing/2014/main" id="{A8B27DDB-ECA8-3230-F2AB-1730AFCB1FC6}"/>
                  </a:ext>
                </a:extLst>
              </p:cNvPr>
              <p:cNvSpPr/>
              <p:nvPr/>
            </p:nvSpPr>
            <p:spPr>
              <a:xfrm>
                <a:off x="6356983" y="3229020"/>
                <a:ext cx="6389" cy="34736"/>
              </a:xfrm>
              <a:custGeom>
                <a:avLst/>
                <a:gdLst>
                  <a:gd name="connsiteX0" fmla="*/ 0 w 6389"/>
                  <a:gd name="connsiteY0" fmla="*/ 0 h 34736"/>
                  <a:gd name="connsiteX1" fmla="*/ 0 w 6389"/>
                  <a:gd name="connsiteY1" fmla="*/ 34737 h 347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6389" h="34736">
                    <a:moveTo>
                      <a:pt x="0" y="0"/>
                    </a:moveTo>
                    <a:lnTo>
                      <a:pt x="0" y="34737"/>
                    </a:lnTo>
                  </a:path>
                </a:pathLst>
              </a:custGeom>
              <a:noFill/>
              <a:ln w="12764" cap="flat">
                <a:solidFill>
                  <a:srgbClr val="000000"/>
                </a:solidFill>
                <a:prstDash val="solid"/>
                <a:bevel/>
              </a:ln>
            </p:spPr>
            <p:txBody>
              <a:bodyPr rtlCol="0" anchor="ctr"/>
              <a:lstStyle/>
              <a:p>
                <a:endParaRPr lang="en-US" sz="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5" name="TextBox 74">
                <a:extLst>
                  <a:ext uri="{FF2B5EF4-FFF2-40B4-BE49-F238E27FC236}">
                    <a16:creationId xmlns:a16="http://schemas.microsoft.com/office/drawing/2014/main" id="{5B8E18B6-25F0-C968-DAFF-9F6484081335}"/>
                  </a:ext>
                </a:extLst>
              </p:cNvPr>
              <p:cNvSpPr txBox="1"/>
              <p:nvPr/>
            </p:nvSpPr>
            <p:spPr>
              <a:xfrm>
                <a:off x="6217148" y="3258010"/>
                <a:ext cx="300082" cy="18466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:r>
                  <a:rPr lang="en-US" sz="600" spc="0" baseline="0" dirty="0">
                    <a:ln/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Helvetica"/>
                    <a:rtl val="0"/>
                  </a:rPr>
                  <a:t>10</a:t>
                </a:r>
                <a:r>
                  <a:rPr lang="en-US" sz="600" spc="0" baseline="30000" dirty="0">
                    <a:ln/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Helvetica"/>
                    <a:rtl val="0"/>
                  </a:rPr>
                  <a:t>4</a:t>
                </a:r>
              </a:p>
            </p:txBody>
          </p:sp>
          <p:sp>
            <p:nvSpPr>
              <p:cNvPr id="77" name="Freeform 76">
                <a:extLst>
                  <a:ext uri="{FF2B5EF4-FFF2-40B4-BE49-F238E27FC236}">
                    <a16:creationId xmlns:a16="http://schemas.microsoft.com/office/drawing/2014/main" id="{3501597E-CB96-7723-7772-7B7621AA2CB1}"/>
                  </a:ext>
                </a:extLst>
              </p:cNvPr>
              <p:cNvSpPr/>
              <p:nvPr/>
            </p:nvSpPr>
            <p:spPr>
              <a:xfrm>
                <a:off x="6453080" y="3229020"/>
                <a:ext cx="6389" cy="14878"/>
              </a:xfrm>
              <a:custGeom>
                <a:avLst/>
                <a:gdLst>
                  <a:gd name="connsiteX0" fmla="*/ 0 w 6389"/>
                  <a:gd name="connsiteY0" fmla="*/ 0 h 14878"/>
                  <a:gd name="connsiteX1" fmla="*/ 0 w 6389"/>
                  <a:gd name="connsiteY1" fmla="*/ 14878 h 148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6389" h="14878">
                    <a:moveTo>
                      <a:pt x="0" y="0"/>
                    </a:moveTo>
                    <a:lnTo>
                      <a:pt x="0" y="14878"/>
                    </a:lnTo>
                  </a:path>
                </a:pathLst>
              </a:custGeom>
              <a:noFill/>
              <a:ln w="6382" cap="flat">
                <a:solidFill>
                  <a:srgbClr val="000000"/>
                </a:solidFill>
                <a:prstDash val="solid"/>
                <a:bevel/>
              </a:ln>
            </p:spPr>
            <p:txBody>
              <a:bodyPr rtlCol="0" anchor="ctr"/>
              <a:lstStyle/>
              <a:p>
                <a:endParaRPr lang="en-US" sz="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8" name="Freeform 77">
                <a:extLst>
                  <a:ext uri="{FF2B5EF4-FFF2-40B4-BE49-F238E27FC236}">
                    <a16:creationId xmlns:a16="http://schemas.microsoft.com/office/drawing/2014/main" id="{20781E7C-9C48-AA37-27CF-87A4E1F8F6A9}"/>
                  </a:ext>
                </a:extLst>
              </p:cNvPr>
              <p:cNvSpPr/>
              <p:nvPr/>
            </p:nvSpPr>
            <p:spPr>
              <a:xfrm>
                <a:off x="6506496" y="3229020"/>
                <a:ext cx="6389" cy="14878"/>
              </a:xfrm>
              <a:custGeom>
                <a:avLst/>
                <a:gdLst>
                  <a:gd name="connsiteX0" fmla="*/ 0 w 6389"/>
                  <a:gd name="connsiteY0" fmla="*/ 0 h 14878"/>
                  <a:gd name="connsiteX1" fmla="*/ 0 w 6389"/>
                  <a:gd name="connsiteY1" fmla="*/ 14878 h 148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6389" h="14878">
                    <a:moveTo>
                      <a:pt x="0" y="0"/>
                    </a:moveTo>
                    <a:lnTo>
                      <a:pt x="0" y="14878"/>
                    </a:lnTo>
                  </a:path>
                </a:pathLst>
              </a:custGeom>
              <a:noFill/>
              <a:ln w="6382" cap="flat">
                <a:solidFill>
                  <a:srgbClr val="000000"/>
                </a:solidFill>
                <a:prstDash val="solid"/>
                <a:bevel/>
              </a:ln>
            </p:spPr>
            <p:txBody>
              <a:bodyPr rtlCol="0" anchor="ctr"/>
              <a:lstStyle/>
              <a:p>
                <a:endParaRPr lang="en-US" sz="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9" name="Freeform 78">
                <a:extLst>
                  <a:ext uri="{FF2B5EF4-FFF2-40B4-BE49-F238E27FC236}">
                    <a16:creationId xmlns:a16="http://schemas.microsoft.com/office/drawing/2014/main" id="{67E1E20B-5033-9CB7-C761-CCD1B2DF0F81}"/>
                  </a:ext>
                </a:extLst>
              </p:cNvPr>
              <p:cNvSpPr/>
              <p:nvPr/>
            </p:nvSpPr>
            <p:spPr>
              <a:xfrm>
                <a:off x="6543874" y="3229020"/>
                <a:ext cx="6389" cy="14878"/>
              </a:xfrm>
              <a:custGeom>
                <a:avLst/>
                <a:gdLst>
                  <a:gd name="connsiteX0" fmla="*/ 0 w 6389"/>
                  <a:gd name="connsiteY0" fmla="*/ 0 h 14878"/>
                  <a:gd name="connsiteX1" fmla="*/ 0 w 6389"/>
                  <a:gd name="connsiteY1" fmla="*/ 14878 h 148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6389" h="14878">
                    <a:moveTo>
                      <a:pt x="0" y="0"/>
                    </a:moveTo>
                    <a:lnTo>
                      <a:pt x="0" y="14878"/>
                    </a:lnTo>
                  </a:path>
                </a:pathLst>
              </a:custGeom>
              <a:noFill/>
              <a:ln w="6382" cap="flat">
                <a:solidFill>
                  <a:srgbClr val="000000"/>
                </a:solidFill>
                <a:prstDash val="solid"/>
                <a:bevel/>
              </a:ln>
            </p:spPr>
            <p:txBody>
              <a:bodyPr rtlCol="0" anchor="ctr"/>
              <a:lstStyle/>
              <a:p>
                <a:endParaRPr lang="en-US" sz="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0" name="Freeform 79">
                <a:extLst>
                  <a:ext uri="{FF2B5EF4-FFF2-40B4-BE49-F238E27FC236}">
                    <a16:creationId xmlns:a16="http://schemas.microsoft.com/office/drawing/2014/main" id="{2A7AB5C3-A028-C02F-80EA-BB16A87A5A52}"/>
                  </a:ext>
                </a:extLst>
              </p:cNvPr>
              <p:cNvSpPr/>
              <p:nvPr/>
            </p:nvSpPr>
            <p:spPr>
              <a:xfrm>
                <a:off x="6575885" y="3229020"/>
                <a:ext cx="6389" cy="24839"/>
              </a:xfrm>
              <a:custGeom>
                <a:avLst/>
                <a:gdLst>
                  <a:gd name="connsiteX0" fmla="*/ 0 w 6389"/>
                  <a:gd name="connsiteY0" fmla="*/ 0 h 24839"/>
                  <a:gd name="connsiteX1" fmla="*/ 0 w 6389"/>
                  <a:gd name="connsiteY1" fmla="*/ 24840 h 248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6389" h="24839">
                    <a:moveTo>
                      <a:pt x="0" y="0"/>
                    </a:moveTo>
                    <a:lnTo>
                      <a:pt x="0" y="24840"/>
                    </a:lnTo>
                  </a:path>
                </a:pathLst>
              </a:custGeom>
              <a:noFill/>
              <a:ln w="9573" cap="flat">
                <a:solidFill>
                  <a:srgbClr val="000000"/>
                </a:solidFill>
                <a:prstDash val="solid"/>
                <a:bevel/>
              </a:ln>
            </p:spPr>
            <p:txBody>
              <a:bodyPr rtlCol="0" anchor="ctr"/>
              <a:lstStyle/>
              <a:p>
                <a:endParaRPr lang="en-US" sz="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1" name="Freeform 80">
                <a:extLst>
                  <a:ext uri="{FF2B5EF4-FFF2-40B4-BE49-F238E27FC236}">
                    <a16:creationId xmlns:a16="http://schemas.microsoft.com/office/drawing/2014/main" id="{2C717F18-98A4-A90E-2FA3-B045959FB873}"/>
                  </a:ext>
                </a:extLst>
              </p:cNvPr>
              <p:cNvSpPr/>
              <p:nvPr/>
            </p:nvSpPr>
            <p:spPr>
              <a:xfrm>
                <a:off x="6597290" y="3229020"/>
                <a:ext cx="6389" cy="14878"/>
              </a:xfrm>
              <a:custGeom>
                <a:avLst/>
                <a:gdLst>
                  <a:gd name="connsiteX0" fmla="*/ 0 w 6389"/>
                  <a:gd name="connsiteY0" fmla="*/ 0 h 14878"/>
                  <a:gd name="connsiteX1" fmla="*/ 0 w 6389"/>
                  <a:gd name="connsiteY1" fmla="*/ 14878 h 148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6389" h="14878">
                    <a:moveTo>
                      <a:pt x="0" y="0"/>
                    </a:moveTo>
                    <a:lnTo>
                      <a:pt x="0" y="14878"/>
                    </a:lnTo>
                  </a:path>
                </a:pathLst>
              </a:custGeom>
              <a:noFill/>
              <a:ln w="6382" cap="flat">
                <a:solidFill>
                  <a:srgbClr val="000000"/>
                </a:solidFill>
                <a:prstDash val="solid"/>
                <a:bevel/>
              </a:ln>
            </p:spPr>
            <p:txBody>
              <a:bodyPr rtlCol="0" anchor="ctr"/>
              <a:lstStyle/>
              <a:p>
                <a:endParaRPr lang="en-US" sz="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2" name="Freeform 81">
                <a:extLst>
                  <a:ext uri="{FF2B5EF4-FFF2-40B4-BE49-F238E27FC236}">
                    <a16:creationId xmlns:a16="http://schemas.microsoft.com/office/drawing/2014/main" id="{1C8AAC38-C7D7-25CA-DE37-5BA0994DDD06}"/>
                  </a:ext>
                </a:extLst>
              </p:cNvPr>
              <p:cNvSpPr/>
              <p:nvPr/>
            </p:nvSpPr>
            <p:spPr>
              <a:xfrm>
                <a:off x="6618631" y="3229020"/>
                <a:ext cx="6389" cy="14878"/>
              </a:xfrm>
              <a:custGeom>
                <a:avLst/>
                <a:gdLst>
                  <a:gd name="connsiteX0" fmla="*/ 0 w 6389"/>
                  <a:gd name="connsiteY0" fmla="*/ 0 h 14878"/>
                  <a:gd name="connsiteX1" fmla="*/ 0 w 6389"/>
                  <a:gd name="connsiteY1" fmla="*/ 14878 h 148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6389" h="14878">
                    <a:moveTo>
                      <a:pt x="0" y="0"/>
                    </a:moveTo>
                    <a:lnTo>
                      <a:pt x="0" y="14878"/>
                    </a:lnTo>
                  </a:path>
                </a:pathLst>
              </a:custGeom>
              <a:noFill/>
              <a:ln w="6382" cap="flat">
                <a:solidFill>
                  <a:srgbClr val="000000"/>
                </a:solidFill>
                <a:prstDash val="solid"/>
                <a:bevel/>
              </a:ln>
            </p:spPr>
            <p:txBody>
              <a:bodyPr rtlCol="0" anchor="ctr"/>
              <a:lstStyle/>
              <a:p>
                <a:endParaRPr lang="en-US" sz="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3" name="Freeform 82">
                <a:extLst>
                  <a:ext uri="{FF2B5EF4-FFF2-40B4-BE49-F238E27FC236}">
                    <a16:creationId xmlns:a16="http://schemas.microsoft.com/office/drawing/2014/main" id="{9FA42DB0-6CC2-1DE1-A6D7-351717DFAB1D}"/>
                  </a:ext>
                </a:extLst>
              </p:cNvPr>
              <p:cNvSpPr/>
              <p:nvPr/>
            </p:nvSpPr>
            <p:spPr>
              <a:xfrm>
                <a:off x="6634668" y="3229020"/>
                <a:ext cx="6389" cy="14878"/>
              </a:xfrm>
              <a:custGeom>
                <a:avLst/>
                <a:gdLst>
                  <a:gd name="connsiteX0" fmla="*/ 0 w 6389"/>
                  <a:gd name="connsiteY0" fmla="*/ 0 h 14878"/>
                  <a:gd name="connsiteX1" fmla="*/ 0 w 6389"/>
                  <a:gd name="connsiteY1" fmla="*/ 14878 h 148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6389" h="14878">
                    <a:moveTo>
                      <a:pt x="0" y="0"/>
                    </a:moveTo>
                    <a:lnTo>
                      <a:pt x="0" y="14878"/>
                    </a:lnTo>
                  </a:path>
                </a:pathLst>
              </a:custGeom>
              <a:noFill/>
              <a:ln w="6382" cap="flat">
                <a:solidFill>
                  <a:srgbClr val="000000"/>
                </a:solidFill>
                <a:prstDash val="solid"/>
                <a:bevel/>
              </a:ln>
            </p:spPr>
            <p:txBody>
              <a:bodyPr rtlCol="0" anchor="ctr"/>
              <a:lstStyle/>
              <a:p>
                <a:endParaRPr lang="en-US" sz="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4" name="Freeform 83">
                <a:extLst>
                  <a:ext uri="{FF2B5EF4-FFF2-40B4-BE49-F238E27FC236}">
                    <a16:creationId xmlns:a16="http://schemas.microsoft.com/office/drawing/2014/main" id="{289DB91D-62C6-AC0D-CAC8-AB7352D94582}"/>
                  </a:ext>
                </a:extLst>
              </p:cNvPr>
              <p:cNvSpPr/>
              <p:nvPr/>
            </p:nvSpPr>
            <p:spPr>
              <a:xfrm>
                <a:off x="6650705" y="3229020"/>
                <a:ext cx="6389" cy="14878"/>
              </a:xfrm>
              <a:custGeom>
                <a:avLst/>
                <a:gdLst>
                  <a:gd name="connsiteX0" fmla="*/ 0 w 6389"/>
                  <a:gd name="connsiteY0" fmla="*/ 0 h 14878"/>
                  <a:gd name="connsiteX1" fmla="*/ 0 w 6389"/>
                  <a:gd name="connsiteY1" fmla="*/ 14878 h 148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6389" h="14878">
                    <a:moveTo>
                      <a:pt x="0" y="0"/>
                    </a:moveTo>
                    <a:lnTo>
                      <a:pt x="0" y="14878"/>
                    </a:lnTo>
                  </a:path>
                </a:pathLst>
              </a:custGeom>
              <a:noFill/>
              <a:ln w="6382" cap="flat">
                <a:solidFill>
                  <a:srgbClr val="000000"/>
                </a:solidFill>
                <a:prstDash val="solid"/>
                <a:bevel/>
              </a:ln>
            </p:spPr>
            <p:txBody>
              <a:bodyPr rtlCol="0" anchor="ctr"/>
              <a:lstStyle/>
              <a:p>
                <a:endParaRPr lang="en-US" sz="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5" name="Freeform 84">
                <a:extLst>
                  <a:ext uri="{FF2B5EF4-FFF2-40B4-BE49-F238E27FC236}">
                    <a16:creationId xmlns:a16="http://schemas.microsoft.com/office/drawing/2014/main" id="{F2CD4978-0E83-0C32-C20E-CCD7A308D3C6}"/>
                  </a:ext>
                </a:extLst>
              </p:cNvPr>
              <p:cNvSpPr/>
              <p:nvPr/>
            </p:nvSpPr>
            <p:spPr>
              <a:xfrm>
                <a:off x="6666679" y="3229020"/>
                <a:ext cx="6389" cy="34736"/>
              </a:xfrm>
              <a:custGeom>
                <a:avLst/>
                <a:gdLst>
                  <a:gd name="connsiteX0" fmla="*/ 0 w 6389"/>
                  <a:gd name="connsiteY0" fmla="*/ 0 h 34736"/>
                  <a:gd name="connsiteX1" fmla="*/ 0 w 6389"/>
                  <a:gd name="connsiteY1" fmla="*/ 34737 h 347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6389" h="34736">
                    <a:moveTo>
                      <a:pt x="0" y="0"/>
                    </a:moveTo>
                    <a:lnTo>
                      <a:pt x="0" y="34737"/>
                    </a:lnTo>
                  </a:path>
                </a:pathLst>
              </a:custGeom>
              <a:noFill/>
              <a:ln w="12764" cap="flat">
                <a:solidFill>
                  <a:srgbClr val="000000"/>
                </a:solidFill>
                <a:prstDash val="solid"/>
                <a:bevel/>
              </a:ln>
            </p:spPr>
            <p:txBody>
              <a:bodyPr rtlCol="0" anchor="ctr"/>
              <a:lstStyle/>
              <a:p>
                <a:endParaRPr lang="en-US" sz="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6" name="TextBox 85">
                <a:extLst>
                  <a:ext uri="{FF2B5EF4-FFF2-40B4-BE49-F238E27FC236}">
                    <a16:creationId xmlns:a16="http://schemas.microsoft.com/office/drawing/2014/main" id="{A6D83214-C57E-8A44-71C7-19762B4769E1}"/>
                  </a:ext>
                </a:extLst>
              </p:cNvPr>
              <p:cNvSpPr txBox="1"/>
              <p:nvPr/>
            </p:nvSpPr>
            <p:spPr>
              <a:xfrm>
                <a:off x="6526908" y="3258010"/>
                <a:ext cx="300082" cy="18466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:r>
                  <a:rPr lang="en-US" sz="600" spc="0" baseline="0" dirty="0">
                    <a:ln/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Helvetica"/>
                    <a:rtl val="0"/>
                  </a:rPr>
                  <a:t>10</a:t>
                </a:r>
                <a:r>
                  <a:rPr lang="en-US" sz="600" spc="0" baseline="30000" dirty="0">
                    <a:ln/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Helvetica"/>
                    <a:rtl val="0"/>
                  </a:rPr>
                  <a:t>5</a:t>
                </a:r>
              </a:p>
            </p:txBody>
          </p:sp>
          <p:sp>
            <p:nvSpPr>
              <p:cNvPr id="88" name="Freeform 87">
                <a:extLst>
                  <a:ext uri="{FF2B5EF4-FFF2-40B4-BE49-F238E27FC236}">
                    <a16:creationId xmlns:a16="http://schemas.microsoft.com/office/drawing/2014/main" id="{184BEC7F-97FD-1EED-77DE-B5025042A8CE}"/>
                  </a:ext>
                </a:extLst>
              </p:cNvPr>
              <p:cNvSpPr/>
              <p:nvPr/>
            </p:nvSpPr>
            <p:spPr>
              <a:xfrm>
                <a:off x="6757473" y="3229020"/>
                <a:ext cx="6389" cy="14878"/>
              </a:xfrm>
              <a:custGeom>
                <a:avLst/>
                <a:gdLst>
                  <a:gd name="connsiteX0" fmla="*/ 0 w 6389"/>
                  <a:gd name="connsiteY0" fmla="*/ 0 h 14878"/>
                  <a:gd name="connsiteX1" fmla="*/ 0 w 6389"/>
                  <a:gd name="connsiteY1" fmla="*/ 14878 h 148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6389" h="14878">
                    <a:moveTo>
                      <a:pt x="0" y="0"/>
                    </a:moveTo>
                    <a:lnTo>
                      <a:pt x="0" y="14878"/>
                    </a:lnTo>
                  </a:path>
                </a:pathLst>
              </a:custGeom>
              <a:noFill/>
              <a:ln w="6382" cap="flat">
                <a:solidFill>
                  <a:srgbClr val="000000"/>
                </a:solidFill>
                <a:prstDash val="solid"/>
                <a:bevel/>
              </a:ln>
            </p:spPr>
            <p:txBody>
              <a:bodyPr rtlCol="0" anchor="ctr"/>
              <a:lstStyle/>
              <a:p>
                <a:endParaRPr lang="en-US" sz="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1" name="Freeform 90">
                <a:extLst>
                  <a:ext uri="{FF2B5EF4-FFF2-40B4-BE49-F238E27FC236}">
                    <a16:creationId xmlns:a16="http://schemas.microsoft.com/office/drawing/2014/main" id="{E9DE897B-F8BC-C847-1BCE-C40F823DA364}"/>
                  </a:ext>
                </a:extLst>
              </p:cNvPr>
              <p:cNvSpPr/>
              <p:nvPr/>
            </p:nvSpPr>
            <p:spPr>
              <a:xfrm>
                <a:off x="5395691" y="3109931"/>
                <a:ext cx="37378" cy="6385"/>
              </a:xfrm>
              <a:custGeom>
                <a:avLst/>
                <a:gdLst>
                  <a:gd name="connsiteX0" fmla="*/ 37378 w 37378"/>
                  <a:gd name="connsiteY0" fmla="*/ 0 h 6385"/>
                  <a:gd name="connsiteX1" fmla="*/ 0 w 37378"/>
                  <a:gd name="connsiteY1" fmla="*/ 0 h 63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37378" h="6385">
                    <a:moveTo>
                      <a:pt x="37378" y="0"/>
                    </a:moveTo>
                    <a:lnTo>
                      <a:pt x="0" y="0"/>
                    </a:lnTo>
                  </a:path>
                </a:pathLst>
              </a:custGeom>
              <a:noFill/>
              <a:ln w="12764" cap="flat">
                <a:solidFill>
                  <a:srgbClr val="000000"/>
                </a:solidFill>
                <a:prstDash val="solid"/>
                <a:bevel/>
              </a:ln>
            </p:spPr>
            <p:txBody>
              <a:bodyPr rtlCol="0" anchor="ctr"/>
              <a:lstStyle/>
              <a:p>
                <a:endParaRPr lang="en-US" sz="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2" name="TextBox 91">
                <a:extLst>
                  <a:ext uri="{FF2B5EF4-FFF2-40B4-BE49-F238E27FC236}">
                    <a16:creationId xmlns:a16="http://schemas.microsoft.com/office/drawing/2014/main" id="{57B883F1-CDAB-5B6A-39A4-12CD84CAFE5B}"/>
                  </a:ext>
                </a:extLst>
              </p:cNvPr>
              <p:cNvSpPr txBox="1"/>
              <p:nvPr/>
            </p:nvSpPr>
            <p:spPr>
              <a:xfrm>
                <a:off x="5216141" y="3018359"/>
                <a:ext cx="227948" cy="18466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:r>
                  <a:rPr lang="en-US" sz="600" spc="0" baseline="0" dirty="0">
                    <a:ln/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Helvetica"/>
                    <a:rtl val="0"/>
                  </a:rPr>
                  <a:t>0</a:t>
                </a:r>
              </a:p>
            </p:txBody>
          </p:sp>
          <p:sp>
            <p:nvSpPr>
              <p:cNvPr id="93" name="Freeform 92">
                <a:extLst>
                  <a:ext uri="{FF2B5EF4-FFF2-40B4-BE49-F238E27FC236}">
                    <a16:creationId xmlns:a16="http://schemas.microsoft.com/office/drawing/2014/main" id="{331BA102-D9F6-F256-9CED-F6D95BDC8FCB}"/>
                  </a:ext>
                </a:extLst>
              </p:cNvPr>
              <p:cNvSpPr/>
              <p:nvPr/>
            </p:nvSpPr>
            <p:spPr>
              <a:xfrm>
                <a:off x="5417032" y="3109931"/>
                <a:ext cx="16037" cy="6385"/>
              </a:xfrm>
              <a:custGeom>
                <a:avLst/>
                <a:gdLst>
                  <a:gd name="connsiteX0" fmla="*/ 16038 w 16037"/>
                  <a:gd name="connsiteY0" fmla="*/ 0 h 6385"/>
                  <a:gd name="connsiteX1" fmla="*/ 0 w 16037"/>
                  <a:gd name="connsiteY1" fmla="*/ 0 h 63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037" h="6385">
                    <a:moveTo>
                      <a:pt x="16038" y="0"/>
                    </a:moveTo>
                    <a:lnTo>
                      <a:pt x="0" y="0"/>
                    </a:lnTo>
                  </a:path>
                </a:pathLst>
              </a:custGeom>
              <a:noFill/>
              <a:ln w="6382" cap="flat">
                <a:solidFill>
                  <a:srgbClr val="000000"/>
                </a:solidFill>
                <a:prstDash val="solid"/>
                <a:bevel/>
              </a:ln>
            </p:spPr>
            <p:txBody>
              <a:bodyPr rtlCol="0" anchor="ctr"/>
              <a:lstStyle/>
              <a:p>
                <a:endParaRPr lang="en-US" sz="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4" name="Freeform 93">
                <a:extLst>
                  <a:ext uri="{FF2B5EF4-FFF2-40B4-BE49-F238E27FC236}">
                    <a16:creationId xmlns:a16="http://schemas.microsoft.com/office/drawing/2014/main" id="{35B3418A-3493-EF59-AFEF-072D27FB3A4A}"/>
                  </a:ext>
                </a:extLst>
              </p:cNvPr>
              <p:cNvSpPr/>
              <p:nvPr/>
            </p:nvSpPr>
            <p:spPr>
              <a:xfrm>
                <a:off x="5417032" y="3114912"/>
                <a:ext cx="16037" cy="6385"/>
              </a:xfrm>
              <a:custGeom>
                <a:avLst/>
                <a:gdLst>
                  <a:gd name="connsiteX0" fmla="*/ 16038 w 16037"/>
                  <a:gd name="connsiteY0" fmla="*/ 0 h 6385"/>
                  <a:gd name="connsiteX1" fmla="*/ 0 w 16037"/>
                  <a:gd name="connsiteY1" fmla="*/ 0 h 63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037" h="6385">
                    <a:moveTo>
                      <a:pt x="16038" y="0"/>
                    </a:moveTo>
                    <a:lnTo>
                      <a:pt x="0" y="0"/>
                    </a:lnTo>
                  </a:path>
                </a:pathLst>
              </a:custGeom>
              <a:noFill/>
              <a:ln w="6382" cap="flat">
                <a:solidFill>
                  <a:srgbClr val="000000"/>
                </a:solidFill>
                <a:prstDash val="solid"/>
                <a:bevel/>
              </a:ln>
            </p:spPr>
            <p:txBody>
              <a:bodyPr rtlCol="0" anchor="ctr"/>
              <a:lstStyle/>
              <a:p>
                <a:endParaRPr lang="en-US" sz="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5" name="Freeform 94">
                <a:extLst>
                  <a:ext uri="{FF2B5EF4-FFF2-40B4-BE49-F238E27FC236}">
                    <a16:creationId xmlns:a16="http://schemas.microsoft.com/office/drawing/2014/main" id="{D0689D9F-0373-6FC6-0A19-46EFB1C88E30}"/>
                  </a:ext>
                </a:extLst>
              </p:cNvPr>
              <p:cNvSpPr/>
              <p:nvPr/>
            </p:nvSpPr>
            <p:spPr>
              <a:xfrm>
                <a:off x="5417032" y="3114912"/>
                <a:ext cx="16037" cy="6385"/>
              </a:xfrm>
              <a:custGeom>
                <a:avLst/>
                <a:gdLst>
                  <a:gd name="connsiteX0" fmla="*/ 16038 w 16037"/>
                  <a:gd name="connsiteY0" fmla="*/ 0 h 6385"/>
                  <a:gd name="connsiteX1" fmla="*/ 0 w 16037"/>
                  <a:gd name="connsiteY1" fmla="*/ 0 h 63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037" h="6385">
                    <a:moveTo>
                      <a:pt x="16038" y="0"/>
                    </a:moveTo>
                    <a:lnTo>
                      <a:pt x="0" y="0"/>
                    </a:lnTo>
                  </a:path>
                </a:pathLst>
              </a:custGeom>
              <a:noFill/>
              <a:ln w="6382" cap="flat">
                <a:solidFill>
                  <a:srgbClr val="000000"/>
                </a:solidFill>
                <a:prstDash val="solid"/>
                <a:bevel/>
              </a:ln>
            </p:spPr>
            <p:txBody>
              <a:bodyPr rtlCol="0" anchor="ctr"/>
              <a:lstStyle/>
              <a:p>
                <a:endParaRPr lang="en-US" sz="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6" name="Freeform 95">
                <a:extLst>
                  <a:ext uri="{FF2B5EF4-FFF2-40B4-BE49-F238E27FC236}">
                    <a16:creationId xmlns:a16="http://schemas.microsoft.com/office/drawing/2014/main" id="{1C0FB67B-5B97-D226-5A03-BA47FF08F53D}"/>
                  </a:ext>
                </a:extLst>
              </p:cNvPr>
              <p:cNvSpPr/>
              <p:nvPr/>
            </p:nvSpPr>
            <p:spPr>
              <a:xfrm>
                <a:off x="5417032" y="3114912"/>
                <a:ext cx="16037" cy="6385"/>
              </a:xfrm>
              <a:custGeom>
                <a:avLst/>
                <a:gdLst>
                  <a:gd name="connsiteX0" fmla="*/ 16038 w 16037"/>
                  <a:gd name="connsiteY0" fmla="*/ 0 h 6385"/>
                  <a:gd name="connsiteX1" fmla="*/ 0 w 16037"/>
                  <a:gd name="connsiteY1" fmla="*/ 0 h 63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037" h="6385">
                    <a:moveTo>
                      <a:pt x="16038" y="0"/>
                    </a:moveTo>
                    <a:lnTo>
                      <a:pt x="0" y="0"/>
                    </a:lnTo>
                  </a:path>
                </a:pathLst>
              </a:custGeom>
              <a:noFill/>
              <a:ln w="6382" cap="flat">
                <a:solidFill>
                  <a:srgbClr val="000000"/>
                </a:solidFill>
                <a:prstDash val="solid"/>
                <a:bevel/>
              </a:ln>
            </p:spPr>
            <p:txBody>
              <a:bodyPr rtlCol="0" anchor="ctr"/>
              <a:lstStyle/>
              <a:p>
                <a:endParaRPr lang="en-US" sz="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7" name="Freeform 96">
                <a:extLst>
                  <a:ext uri="{FF2B5EF4-FFF2-40B4-BE49-F238E27FC236}">
                    <a16:creationId xmlns:a16="http://schemas.microsoft.com/office/drawing/2014/main" id="{FF6342E1-E45B-000E-7C11-618247BE9EA9}"/>
                  </a:ext>
                </a:extLst>
              </p:cNvPr>
              <p:cNvSpPr/>
              <p:nvPr/>
            </p:nvSpPr>
            <p:spPr>
              <a:xfrm>
                <a:off x="5406362" y="3119828"/>
                <a:ext cx="26707" cy="6385"/>
              </a:xfrm>
              <a:custGeom>
                <a:avLst/>
                <a:gdLst>
                  <a:gd name="connsiteX0" fmla="*/ 26708 w 26707"/>
                  <a:gd name="connsiteY0" fmla="*/ 0 h 6385"/>
                  <a:gd name="connsiteX1" fmla="*/ 0 w 26707"/>
                  <a:gd name="connsiteY1" fmla="*/ 0 h 63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6707" h="6385">
                    <a:moveTo>
                      <a:pt x="26708" y="0"/>
                    </a:moveTo>
                    <a:lnTo>
                      <a:pt x="0" y="0"/>
                    </a:lnTo>
                  </a:path>
                </a:pathLst>
              </a:custGeom>
              <a:noFill/>
              <a:ln w="9573" cap="flat">
                <a:solidFill>
                  <a:srgbClr val="000000"/>
                </a:solidFill>
                <a:prstDash val="solid"/>
                <a:bevel/>
              </a:ln>
            </p:spPr>
            <p:txBody>
              <a:bodyPr rtlCol="0" anchor="ctr"/>
              <a:lstStyle/>
              <a:p>
                <a:endParaRPr lang="en-US" sz="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8" name="Freeform 97">
                <a:extLst>
                  <a:ext uri="{FF2B5EF4-FFF2-40B4-BE49-F238E27FC236}">
                    <a16:creationId xmlns:a16="http://schemas.microsoft.com/office/drawing/2014/main" id="{D710FF8B-B260-C92D-92B4-228553A535AD}"/>
                  </a:ext>
                </a:extLst>
              </p:cNvPr>
              <p:cNvSpPr/>
              <p:nvPr/>
            </p:nvSpPr>
            <p:spPr>
              <a:xfrm>
                <a:off x="5417032" y="3119828"/>
                <a:ext cx="16037" cy="6385"/>
              </a:xfrm>
              <a:custGeom>
                <a:avLst/>
                <a:gdLst>
                  <a:gd name="connsiteX0" fmla="*/ 16038 w 16037"/>
                  <a:gd name="connsiteY0" fmla="*/ 0 h 6385"/>
                  <a:gd name="connsiteX1" fmla="*/ 0 w 16037"/>
                  <a:gd name="connsiteY1" fmla="*/ 0 h 63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037" h="6385">
                    <a:moveTo>
                      <a:pt x="16038" y="0"/>
                    </a:moveTo>
                    <a:lnTo>
                      <a:pt x="0" y="0"/>
                    </a:lnTo>
                  </a:path>
                </a:pathLst>
              </a:custGeom>
              <a:noFill/>
              <a:ln w="6382" cap="flat">
                <a:solidFill>
                  <a:srgbClr val="000000"/>
                </a:solidFill>
                <a:prstDash val="solid"/>
                <a:bevel/>
              </a:ln>
            </p:spPr>
            <p:txBody>
              <a:bodyPr rtlCol="0" anchor="ctr"/>
              <a:lstStyle/>
              <a:p>
                <a:endParaRPr lang="en-US" sz="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9" name="Freeform 98">
                <a:extLst>
                  <a:ext uri="{FF2B5EF4-FFF2-40B4-BE49-F238E27FC236}">
                    <a16:creationId xmlns:a16="http://schemas.microsoft.com/office/drawing/2014/main" id="{5B8183E9-DC14-C12B-0FA9-B304AD4A742F}"/>
                  </a:ext>
                </a:extLst>
              </p:cNvPr>
              <p:cNvSpPr/>
              <p:nvPr/>
            </p:nvSpPr>
            <p:spPr>
              <a:xfrm>
                <a:off x="5417032" y="3119828"/>
                <a:ext cx="16037" cy="6385"/>
              </a:xfrm>
              <a:custGeom>
                <a:avLst/>
                <a:gdLst>
                  <a:gd name="connsiteX0" fmla="*/ 16038 w 16037"/>
                  <a:gd name="connsiteY0" fmla="*/ 0 h 6385"/>
                  <a:gd name="connsiteX1" fmla="*/ 0 w 16037"/>
                  <a:gd name="connsiteY1" fmla="*/ 0 h 63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037" h="6385">
                    <a:moveTo>
                      <a:pt x="16038" y="0"/>
                    </a:moveTo>
                    <a:lnTo>
                      <a:pt x="0" y="0"/>
                    </a:lnTo>
                  </a:path>
                </a:pathLst>
              </a:custGeom>
              <a:noFill/>
              <a:ln w="6382" cap="flat">
                <a:solidFill>
                  <a:srgbClr val="000000"/>
                </a:solidFill>
                <a:prstDash val="solid"/>
                <a:bevel/>
              </a:ln>
            </p:spPr>
            <p:txBody>
              <a:bodyPr rtlCol="0" anchor="ctr"/>
              <a:lstStyle/>
              <a:p>
                <a:endParaRPr lang="en-US" sz="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0" name="Freeform 99">
                <a:extLst>
                  <a:ext uri="{FF2B5EF4-FFF2-40B4-BE49-F238E27FC236}">
                    <a16:creationId xmlns:a16="http://schemas.microsoft.com/office/drawing/2014/main" id="{91748BC3-01D3-3263-CAB6-D5B0A6CA8FA6}"/>
                  </a:ext>
                </a:extLst>
              </p:cNvPr>
              <p:cNvSpPr/>
              <p:nvPr/>
            </p:nvSpPr>
            <p:spPr>
              <a:xfrm>
                <a:off x="5417032" y="3124809"/>
                <a:ext cx="16037" cy="6385"/>
              </a:xfrm>
              <a:custGeom>
                <a:avLst/>
                <a:gdLst>
                  <a:gd name="connsiteX0" fmla="*/ 16038 w 16037"/>
                  <a:gd name="connsiteY0" fmla="*/ 0 h 6385"/>
                  <a:gd name="connsiteX1" fmla="*/ 0 w 16037"/>
                  <a:gd name="connsiteY1" fmla="*/ 0 h 63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037" h="6385">
                    <a:moveTo>
                      <a:pt x="16038" y="0"/>
                    </a:moveTo>
                    <a:lnTo>
                      <a:pt x="0" y="0"/>
                    </a:lnTo>
                  </a:path>
                </a:pathLst>
              </a:custGeom>
              <a:noFill/>
              <a:ln w="6382" cap="flat">
                <a:solidFill>
                  <a:srgbClr val="000000"/>
                </a:solidFill>
                <a:prstDash val="solid"/>
                <a:bevel/>
              </a:ln>
            </p:spPr>
            <p:txBody>
              <a:bodyPr rtlCol="0" anchor="ctr"/>
              <a:lstStyle/>
              <a:p>
                <a:endParaRPr lang="en-US" sz="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1" name="Freeform 100">
                <a:extLst>
                  <a:ext uri="{FF2B5EF4-FFF2-40B4-BE49-F238E27FC236}">
                    <a16:creationId xmlns:a16="http://schemas.microsoft.com/office/drawing/2014/main" id="{E92E8221-969B-BA91-2E6B-D41DFF933111}"/>
                  </a:ext>
                </a:extLst>
              </p:cNvPr>
              <p:cNvSpPr/>
              <p:nvPr/>
            </p:nvSpPr>
            <p:spPr>
              <a:xfrm>
                <a:off x="5417032" y="3124809"/>
                <a:ext cx="16037" cy="6385"/>
              </a:xfrm>
              <a:custGeom>
                <a:avLst/>
                <a:gdLst>
                  <a:gd name="connsiteX0" fmla="*/ 16038 w 16037"/>
                  <a:gd name="connsiteY0" fmla="*/ 0 h 6385"/>
                  <a:gd name="connsiteX1" fmla="*/ 0 w 16037"/>
                  <a:gd name="connsiteY1" fmla="*/ 0 h 63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037" h="6385">
                    <a:moveTo>
                      <a:pt x="16038" y="0"/>
                    </a:moveTo>
                    <a:lnTo>
                      <a:pt x="0" y="0"/>
                    </a:lnTo>
                  </a:path>
                </a:pathLst>
              </a:custGeom>
              <a:noFill/>
              <a:ln w="6382" cap="flat">
                <a:solidFill>
                  <a:srgbClr val="000000"/>
                </a:solidFill>
                <a:prstDash val="solid"/>
                <a:bevel/>
              </a:ln>
            </p:spPr>
            <p:txBody>
              <a:bodyPr rtlCol="0" anchor="ctr"/>
              <a:lstStyle/>
              <a:p>
                <a:endParaRPr lang="en-US" sz="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2" name="Freeform 101">
                <a:extLst>
                  <a:ext uri="{FF2B5EF4-FFF2-40B4-BE49-F238E27FC236}">
                    <a16:creationId xmlns:a16="http://schemas.microsoft.com/office/drawing/2014/main" id="{2C0A5682-702E-48FF-C9EE-04BF85C3CE1C}"/>
                  </a:ext>
                </a:extLst>
              </p:cNvPr>
              <p:cNvSpPr/>
              <p:nvPr/>
            </p:nvSpPr>
            <p:spPr>
              <a:xfrm>
                <a:off x="5395691" y="3124809"/>
                <a:ext cx="37378" cy="6385"/>
              </a:xfrm>
              <a:custGeom>
                <a:avLst/>
                <a:gdLst>
                  <a:gd name="connsiteX0" fmla="*/ 37378 w 37378"/>
                  <a:gd name="connsiteY0" fmla="*/ 0 h 6385"/>
                  <a:gd name="connsiteX1" fmla="*/ 0 w 37378"/>
                  <a:gd name="connsiteY1" fmla="*/ 0 h 63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37378" h="6385">
                    <a:moveTo>
                      <a:pt x="37378" y="0"/>
                    </a:moveTo>
                    <a:lnTo>
                      <a:pt x="0" y="0"/>
                    </a:lnTo>
                  </a:path>
                </a:pathLst>
              </a:custGeom>
              <a:noFill/>
              <a:ln w="12764" cap="flat">
                <a:solidFill>
                  <a:srgbClr val="000000"/>
                </a:solidFill>
                <a:prstDash val="solid"/>
                <a:bevel/>
              </a:ln>
            </p:spPr>
            <p:txBody>
              <a:bodyPr rtlCol="0" anchor="ctr"/>
              <a:lstStyle/>
              <a:p>
                <a:endParaRPr lang="en-US" sz="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3" name="Freeform 102">
                <a:extLst>
                  <a:ext uri="{FF2B5EF4-FFF2-40B4-BE49-F238E27FC236}">
                    <a16:creationId xmlns:a16="http://schemas.microsoft.com/office/drawing/2014/main" id="{AD04257B-ABE2-28EF-1423-C7BB28243B77}"/>
                  </a:ext>
                </a:extLst>
              </p:cNvPr>
              <p:cNvSpPr/>
              <p:nvPr/>
            </p:nvSpPr>
            <p:spPr>
              <a:xfrm>
                <a:off x="5417032" y="3144668"/>
                <a:ext cx="16037" cy="6385"/>
              </a:xfrm>
              <a:custGeom>
                <a:avLst/>
                <a:gdLst>
                  <a:gd name="connsiteX0" fmla="*/ 16038 w 16037"/>
                  <a:gd name="connsiteY0" fmla="*/ 0 h 6385"/>
                  <a:gd name="connsiteX1" fmla="*/ 0 w 16037"/>
                  <a:gd name="connsiteY1" fmla="*/ 0 h 63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037" h="6385">
                    <a:moveTo>
                      <a:pt x="16038" y="0"/>
                    </a:moveTo>
                    <a:lnTo>
                      <a:pt x="0" y="0"/>
                    </a:lnTo>
                  </a:path>
                </a:pathLst>
              </a:custGeom>
              <a:noFill/>
              <a:ln w="6382" cap="flat">
                <a:solidFill>
                  <a:srgbClr val="000000"/>
                </a:solidFill>
                <a:prstDash val="solid"/>
                <a:bevel/>
              </a:ln>
            </p:spPr>
            <p:txBody>
              <a:bodyPr rtlCol="0" anchor="ctr"/>
              <a:lstStyle/>
              <a:p>
                <a:endParaRPr lang="en-US" sz="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4" name="Freeform 103">
                <a:extLst>
                  <a:ext uri="{FF2B5EF4-FFF2-40B4-BE49-F238E27FC236}">
                    <a16:creationId xmlns:a16="http://schemas.microsoft.com/office/drawing/2014/main" id="{5DF7FFC6-F8C5-6DA6-1054-A3B8B91D98F8}"/>
                  </a:ext>
                </a:extLst>
              </p:cNvPr>
              <p:cNvSpPr/>
              <p:nvPr/>
            </p:nvSpPr>
            <p:spPr>
              <a:xfrm>
                <a:off x="5417032" y="3159546"/>
                <a:ext cx="16037" cy="6385"/>
              </a:xfrm>
              <a:custGeom>
                <a:avLst/>
                <a:gdLst>
                  <a:gd name="connsiteX0" fmla="*/ 16038 w 16037"/>
                  <a:gd name="connsiteY0" fmla="*/ 0 h 6385"/>
                  <a:gd name="connsiteX1" fmla="*/ 0 w 16037"/>
                  <a:gd name="connsiteY1" fmla="*/ 0 h 63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037" h="6385">
                    <a:moveTo>
                      <a:pt x="16038" y="0"/>
                    </a:moveTo>
                    <a:lnTo>
                      <a:pt x="0" y="0"/>
                    </a:lnTo>
                  </a:path>
                </a:pathLst>
              </a:custGeom>
              <a:noFill/>
              <a:ln w="6382" cap="flat">
                <a:solidFill>
                  <a:srgbClr val="000000"/>
                </a:solidFill>
                <a:prstDash val="solid"/>
                <a:bevel/>
              </a:ln>
            </p:spPr>
            <p:txBody>
              <a:bodyPr rtlCol="0" anchor="ctr"/>
              <a:lstStyle/>
              <a:p>
                <a:endParaRPr lang="en-US" sz="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5" name="Freeform 104">
                <a:extLst>
                  <a:ext uri="{FF2B5EF4-FFF2-40B4-BE49-F238E27FC236}">
                    <a16:creationId xmlns:a16="http://schemas.microsoft.com/office/drawing/2014/main" id="{3F691E80-FDAB-C1CB-9EDF-2A19F8A5D7D2}"/>
                  </a:ext>
                </a:extLst>
              </p:cNvPr>
              <p:cNvSpPr/>
              <p:nvPr/>
            </p:nvSpPr>
            <p:spPr>
              <a:xfrm>
                <a:off x="5417032" y="3174424"/>
                <a:ext cx="16037" cy="6385"/>
              </a:xfrm>
              <a:custGeom>
                <a:avLst/>
                <a:gdLst>
                  <a:gd name="connsiteX0" fmla="*/ 16038 w 16037"/>
                  <a:gd name="connsiteY0" fmla="*/ 0 h 6385"/>
                  <a:gd name="connsiteX1" fmla="*/ 0 w 16037"/>
                  <a:gd name="connsiteY1" fmla="*/ 0 h 63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037" h="6385">
                    <a:moveTo>
                      <a:pt x="16038" y="0"/>
                    </a:moveTo>
                    <a:lnTo>
                      <a:pt x="0" y="0"/>
                    </a:lnTo>
                  </a:path>
                </a:pathLst>
              </a:custGeom>
              <a:noFill/>
              <a:ln w="6382" cap="flat">
                <a:solidFill>
                  <a:srgbClr val="000000"/>
                </a:solidFill>
                <a:prstDash val="solid"/>
                <a:bevel/>
              </a:ln>
            </p:spPr>
            <p:txBody>
              <a:bodyPr rtlCol="0" anchor="ctr"/>
              <a:lstStyle/>
              <a:p>
                <a:endParaRPr lang="en-US" sz="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6" name="Freeform 105">
                <a:extLst>
                  <a:ext uri="{FF2B5EF4-FFF2-40B4-BE49-F238E27FC236}">
                    <a16:creationId xmlns:a16="http://schemas.microsoft.com/office/drawing/2014/main" id="{62EC54E0-0A45-C674-7DDC-D77CD47298F4}"/>
                  </a:ext>
                </a:extLst>
              </p:cNvPr>
              <p:cNvSpPr/>
              <p:nvPr/>
            </p:nvSpPr>
            <p:spPr>
              <a:xfrm>
                <a:off x="5406362" y="3189302"/>
                <a:ext cx="26707" cy="6385"/>
              </a:xfrm>
              <a:custGeom>
                <a:avLst/>
                <a:gdLst>
                  <a:gd name="connsiteX0" fmla="*/ 26708 w 26707"/>
                  <a:gd name="connsiteY0" fmla="*/ 0 h 6385"/>
                  <a:gd name="connsiteX1" fmla="*/ 0 w 26707"/>
                  <a:gd name="connsiteY1" fmla="*/ 0 h 63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6707" h="6385">
                    <a:moveTo>
                      <a:pt x="26708" y="0"/>
                    </a:moveTo>
                    <a:lnTo>
                      <a:pt x="0" y="0"/>
                    </a:lnTo>
                  </a:path>
                </a:pathLst>
              </a:custGeom>
              <a:noFill/>
              <a:ln w="9573" cap="flat">
                <a:solidFill>
                  <a:srgbClr val="000000"/>
                </a:solidFill>
                <a:prstDash val="solid"/>
                <a:bevel/>
              </a:ln>
            </p:spPr>
            <p:txBody>
              <a:bodyPr rtlCol="0" anchor="ctr"/>
              <a:lstStyle/>
              <a:p>
                <a:endParaRPr lang="en-US" sz="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7" name="Freeform 106">
                <a:extLst>
                  <a:ext uri="{FF2B5EF4-FFF2-40B4-BE49-F238E27FC236}">
                    <a16:creationId xmlns:a16="http://schemas.microsoft.com/office/drawing/2014/main" id="{51700CD6-1AB7-C9FA-ACF5-F52018D31E08}"/>
                  </a:ext>
                </a:extLst>
              </p:cNvPr>
              <p:cNvSpPr/>
              <p:nvPr/>
            </p:nvSpPr>
            <p:spPr>
              <a:xfrm>
                <a:off x="5417032" y="3204181"/>
                <a:ext cx="16037" cy="6385"/>
              </a:xfrm>
              <a:custGeom>
                <a:avLst/>
                <a:gdLst>
                  <a:gd name="connsiteX0" fmla="*/ 16038 w 16037"/>
                  <a:gd name="connsiteY0" fmla="*/ 0 h 6385"/>
                  <a:gd name="connsiteX1" fmla="*/ 0 w 16037"/>
                  <a:gd name="connsiteY1" fmla="*/ 0 h 63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037" h="6385">
                    <a:moveTo>
                      <a:pt x="16038" y="0"/>
                    </a:moveTo>
                    <a:lnTo>
                      <a:pt x="0" y="0"/>
                    </a:lnTo>
                  </a:path>
                </a:pathLst>
              </a:custGeom>
              <a:noFill/>
              <a:ln w="6382" cap="flat">
                <a:solidFill>
                  <a:srgbClr val="000000"/>
                </a:solidFill>
                <a:prstDash val="solid"/>
                <a:bevel/>
              </a:ln>
            </p:spPr>
            <p:txBody>
              <a:bodyPr rtlCol="0" anchor="ctr"/>
              <a:lstStyle/>
              <a:p>
                <a:endParaRPr lang="en-US" sz="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8" name="Freeform 107">
                <a:extLst>
                  <a:ext uri="{FF2B5EF4-FFF2-40B4-BE49-F238E27FC236}">
                    <a16:creationId xmlns:a16="http://schemas.microsoft.com/office/drawing/2014/main" id="{141C9F2F-7E48-59CA-4BCA-4EEC5D3C28D4}"/>
                  </a:ext>
                </a:extLst>
              </p:cNvPr>
              <p:cNvSpPr/>
              <p:nvPr/>
            </p:nvSpPr>
            <p:spPr>
              <a:xfrm>
                <a:off x="5417032" y="3219059"/>
                <a:ext cx="16037" cy="6385"/>
              </a:xfrm>
              <a:custGeom>
                <a:avLst/>
                <a:gdLst>
                  <a:gd name="connsiteX0" fmla="*/ 16038 w 16037"/>
                  <a:gd name="connsiteY0" fmla="*/ 0 h 6385"/>
                  <a:gd name="connsiteX1" fmla="*/ 0 w 16037"/>
                  <a:gd name="connsiteY1" fmla="*/ 0 h 63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037" h="6385">
                    <a:moveTo>
                      <a:pt x="16038" y="0"/>
                    </a:moveTo>
                    <a:lnTo>
                      <a:pt x="0" y="0"/>
                    </a:lnTo>
                  </a:path>
                </a:pathLst>
              </a:custGeom>
              <a:noFill/>
              <a:ln w="6382" cap="flat">
                <a:solidFill>
                  <a:srgbClr val="000000"/>
                </a:solidFill>
                <a:prstDash val="solid"/>
                <a:bevel/>
              </a:ln>
            </p:spPr>
            <p:txBody>
              <a:bodyPr rtlCol="0" anchor="ctr"/>
              <a:lstStyle/>
              <a:p>
                <a:endParaRPr lang="en-US" sz="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9" name="Freeform 108">
                <a:extLst>
                  <a:ext uri="{FF2B5EF4-FFF2-40B4-BE49-F238E27FC236}">
                    <a16:creationId xmlns:a16="http://schemas.microsoft.com/office/drawing/2014/main" id="{1608CE11-BAB0-CD0F-DAA8-7DA282360549}"/>
                  </a:ext>
                </a:extLst>
              </p:cNvPr>
              <p:cNvSpPr/>
              <p:nvPr/>
            </p:nvSpPr>
            <p:spPr>
              <a:xfrm>
                <a:off x="5417032" y="3109931"/>
                <a:ext cx="16037" cy="6385"/>
              </a:xfrm>
              <a:custGeom>
                <a:avLst/>
                <a:gdLst>
                  <a:gd name="connsiteX0" fmla="*/ 16038 w 16037"/>
                  <a:gd name="connsiteY0" fmla="*/ 0 h 6385"/>
                  <a:gd name="connsiteX1" fmla="*/ 0 w 16037"/>
                  <a:gd name="connsiteY1" fmla="*/ 0 h 63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037" h="6385">
                    <a:moveTo>
                      <a:pt x="16038" y="0"/>
                    </a:moveTo>
                    <a:lnTo>
                      <a:pt x="0" y="0"/>
                    </a:lnTo>
                  </a:path>
                </a:pathLst>
              </a:custGeom>
              <a:noFill/>
              <a:ln w="6382" cap="flat">
                <a:solidFill>
                  <a:srgbClr val="000000"/>
                </a:solidFill>
                <a:prstDash val="solid"/>
                <a:bevel/>
              </a:ln>
            </p:spPr>
            <p:txBody>
              <a:bodyPr rtlCol="0" anchor="ctr"/>
              <a:lstStyle/>
              <a:p>
                <a:endParaRPr lang="en-US" sz="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0" name="Freeform 109">
                <a:extLst>
                  <a:ext uri="{FF2B5EF4-FFF2-40B4-BE49-F238E27FC236}">
                    <a16:creationId xmlns:a16="http://schemas.microsoft.com/office/drawing/2014/main" id="{39B37536-897B-9C2B-106B-C50504BA9443}"/>
                  </a:ext>
                </a:extLst>
              </p:cNvPr>
              <p:cNvSpPr/>
              <p:nvPr/>
            </p:nvSpPr>
            <p:spPr>
              <a:xfrm>
                <a:off x="5417032" y="3104950"/>
                <a:ext cx="16037" cy="6385"/>
              </a:xfrm>
              <a:custGeom>
                <a:avLst/>
                <a:gdLst>
                  <a:gd name="connsiteX0" fmla="*/ 16038 w 16037"/>
                  <a:gd name="connsiteY0" fmla="*/ 0 h 6385"/>
                  <a:gd name="connsiteX1" fmla="*/ 0 w 16037"/>
                  <a:gd name="connsiteY1" fmla="*/ 0 h 63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037" h="6385">
                    <a:moveTo>
                      <a:pt x="16038" y="0"/>
                    </a:moveTo>
                    <a:lnTo>
                      <a:pt x="0" y="0"/>
                    </a:lnTo>
                  </a:path>
                </a:pathLst>
              </a:custGeom>
              <a:noFill/>
              <a:ln w="6382" cap="flat">
                <a:solidFill>
                  <a:srgbClr val="000000"/>
                </a:solidFill>
                <a:prstDash val="solid"/>
                <a:bevel/>
              </a:ln>
            </p:spPr>
            <p:txBody>
              <a:bodyPr rtlCol="0" anchor="ctr"/>
              <a:lstStyle/>
              <a:p>
                <a:endParaRPr lang="en-US" sz="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1" name="Freeform 110">
                <a:extLst>
                  <a:ext uri="{FF2B5EF4-FFF2-40B4-BE49-F238E27FC236}">
                    <a16:creationId xmlns:a16="http://schemas.microsoft.com/office/drawing/2014/main" id="{447812A2-D9A2-03E6-4FCD-D08FD0531C74}"/>
                  </a:ext>
                </a:extLst>
              </p:cNvPr>
              <p:cNvSpPr/>
              <p:nvPr/>
            </p:nvSpPr>
            <p:spPr>
              <a:xfrm>
                <a:off x="5417032" y="3104950"/>
                <a:ext cx="16037" cy="6385"/>
              </a:xfrm>
              <a:custGeom>
                <a:avLst/>
                <a:gdLst>
                  <a:gd name="connsiteX0" fmla="*/ 16038 w 16037"/>
                  <a:gd name="connsiteY0" fmla="*/ 0 h 6385"/>
                  <a:gd name="connsiteX1" fmla="*/ 0 w 16037"/>
                  <a:gd name="connsiteY1" fmla="*/ 0 h 63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037" h="6385">
                    <a:moveTo>
                      <a:pt x="16038" y="0"/>
                    </a:moveTo>
                    <a:lnTo>
                      <a:pt x="0" y="0"/>
                    </a:lnTo>
                  </a:path>
                </a:pathLst>
              </a:custGeom>
              <a:noFill/>
              <a:ln w="6382" cap="flat">
                <a:solidFill>
                  <a:srgbClr val="000000"/>
                </a:solidFill>
                <a:prstDash val="solid"/>
                <a:bevel/>
              </a:ln>
            </p:spPr>
            <p:txBody>
              <a:bodyPr rtlCol="0" anchor="ctr"/>
              <a:lstStyle/>
              <a:p>
                <a:endParaRPr lang="en-US" sz="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2" name="Freeform 111">
                <a:extLst>
                  <a:ext uri="{FF2B5EF4-FFF2-40B4-BE49-F238E27FC236}">
                    <a16:creationId xmlns:a16="http://schemas.microsoft.com/office/drawing/2014/main" id="{D0788974-0C69-FD81-0A2D-3497FA8C67DA}"/>
                  </a:ext>
                </a:extLst>
              </p:cNvPr>
              <p:cNvSpPr/>
              <p:nvPr/>
            </p:nvSpPr>
            <p:spPr>
              <a:xfrm>
                <a:off x="5417032" y="3104950"/>
                <a:ext cx="16037" cy="6385"/>
              </a:xfrm>
              <a:custGeom>
                <a:avLst/>
                <a:gdLst>
                  <a:gd name="connsiteX0" fmla="*/ 16038 w 16037"/>
                  <a:gd name="connsiteY0" fmla="*/ 0 h 6385"/>
                  <a:gd name="connsiteX1" fmla="*/ 0 w 16037"/>
                  <a:gd name="connsiteY1" fmla="*/ 0 h 63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037" h="6385">
                    <a:moveTo>
                      <a:pt x="16038" y="0"/>
                    </a:moveTo>
                    <a:lnTo>
                      <a:pt x="0" y="0"/>
                    </a:lnTo>
                  </a:path>
                </a:pathLst>
              </a:custGeom>
              <a:noFill/>
              <a:ln w="6382" cap="flat">
                <a:solidFill>
                  <a:srgbClr val="000000"/>
                </a:solidFill>
                <a:prstDash val="solid"/>
                <a:bevel/>
              </a:ln>
            </p:spPr>
            <p:txBody>
              <a:bodyPr rtlCol="0" anchor="ctr"/>
              <a:lstStyle/>
              <a:p>
                <a:endParaRPr lang="en-US" sz="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3" name="Freeform 112">
                <a:extLst>
                  <a:ext uri="{FF2B5EF4-FFF2-40B4-BE49-F238E27FC236}">
                    <a16:creationId xmlns:a16="http://schemas.microsoft.com/office/drawing/2014/main" id="{84353F51-77D4-37E5-BEC3-D2DD59A2D71A}"/>
                  </a:ext>
                </a:extLst>
              </p:cNvPr>
              <p:cNvSpPr/>
              <p:nvPr/>
            </p:nvSpPr>
            <p:spPr>
              <a:xfrm>
                <a:off x="5406362" y="3099970"/>
                <a:ext cx="26707" cy="6385"/>
              </a:xfrm>
              <a:custGeom>
                <a:avLst/>
                <a:gdLst>
                  <a:gd name="connsiteX0" fmla="*/ 26708 w 26707"/>
                  <a:gd name="connsiteY0" fmla="*/ 0 h 6385"/>
                  <a:gd name="connsiteX1" fmla="*/ 0 w 26707"/>
                  <a:gd name="connsiteY1" fmla="*/ 0 h 63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6707" h="6385">
                    <a:moveTo>
                      <a:pt x="26708" y="0"/>
                    </a:moveTo>
                    <a:lnTo>
                      <a:pt x="0" y="0"/>
                    </a:lnTo>
                  </a:path>
                </a:pathLst>
              </a:custGeom>
              <a:noFill/>
              <a:ln w="9573" cap="flat">
                <a:solidFill>
                  <a:srgbClr val="000000"/>
                </a:solidFill>
                <a:prstDash val="solid"/>
                <a:bevel/>
              </a:ln>
            </p:spPr>
            <p:txBody>
              <a:bodyPr rtlCol="0" anchor="ctr"/>
              <a:lstStyle/>
              <a:p>
                <a:endParaRPr lang="en-US" sz="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4" name="Freeform 113">
                <a:extLst>
                  <a:ext uri="{FF2B5EF4-FFF2-40B4-BE49-F238E27FC236}">
                    <a16:creationId xmlns:a16="http://schemas.microsoft.com/office/drawing/2014/main" id="{136CACF9-EAB6-864F-B8C1-400309AF80F3}"/>
                  </a:ext>
                </a:extLst>
              </p:cNvPr>
              <p:cNvSpPr/>
              <p:nvPr/>
            </p:nvSpPr>
            <p:spPr>
              <a:xfrm>
                <a:off x="5417032" y="3099970"/>
                <a:ext cx="16037" cy="6385"/>
              </a:xfrm>
              <a:custGeom>
                <a:avLst/>
                <a:gdLst>
                  <a:gd name="connsiteX0" fmla="*/ 16038 w 16037"/>
                  <a:gd name="connsiteY0" fmla="*/ 0 h 6385"/>
                  <a:gd name="connsiteX1" fmla="*/ 0 w 16037"/>
                  <a:gd name="connsiteY1" fmla="*/ 0 h 63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037" h="6385">
                    <a:moveTo>
                      <a:pt x="16038" y="0"/>
                    </a:moveTo>
                    <a:lnTo>
                      <a:pt x="0" y="0"/>
                    </a:lnTo>
                  </a:path>
                </a:pathLst>
              </a:custGeom>
              <a:noFill/>
              <a:ln w="6382" cap="flat">
                <a:solidFill>
                  <a:srgbClr val="000000"/>
                </a:solidFill>
                <a:prstDash val="solid"/>
                <a:bevel/>
              </a:ln>
            </p:spPr>
            <p:txBody>
              <a:bodyPr rtlCol="0" anchor="ctr"/>
              <a:lstStyle/>
              <a:p>
                <a:endParaRPr lang="en-US" sz="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5" name="Freeform 114">
                <a:extLst>
                  <a:ext uri="{FF2B5EF4-FFF2-40B4-BE49-F238E27FC236}">
                    <a16:creationId xmlns:a16="http://schemas.microsoft.com/office/drawing/2014/main" id="{44F4AF0E-518D-8BF2-E6BB-33DE9899CDF7}"/>
                  </a:ext>
                </a:extLst>
              </p:cNvPr>
              <p:cNvSpPr/>
              <p:nvPr/>
            </p:nvSpPr>
            <p:spPr>
              <a:xfrm>
                <a:off x="5417032" y="3099970"/>
                <a:ext cx="16037" cy="6385"/>
              </a:xfrm>
              <a:custGeom>
                <a:avLst/>
                <a:gdLst>
                  <a:gd name="connsiteX0" fmla="*/ 16038 w 16037"/>
                  <a:gd name="connsiteY0" fmla="*/ 0 h 6385"/>
                  <a:gd name="connsiteX1" fmla="*/ 0 w 16037"/>
                  <a:gd name="connsiteY1" fmla="*/ 0 h 63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037" h="6385">
                    <a:moveTo>
                      <a:pt x="16038" y="0"/>
                    </a:moveTo>
                    <a:lnTo>
                      <a:pt x="0" y="0"/>
                    </a:lnTo>
                  </a:path>
                </a:pathLst>
              </a:custGeom>
              <a:noFill/>
              <a:ln w="6382" cap="flat">
                <a:solidFill>
                  <a:srgbClr val="000000"/>
                </a:solidFill>
                <a:prstDash val="solid"/>
                <a:bevel/>
              </a:ln>
            </p:spPr>
            <p:txBody>
              <a:bodyPr rtlCol="0" anchor="ctr"/>
              <a:lstStyle/>
              <a:p>
                <a:endParaRPr lang="en-US" sz="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6" name="Freeform 115">
                <a:extLst>
                  <a:ext uri="{FF2B5EF4-FFF2-40B4-BE49-F238E27FC236}">
                    <a16:creationId xmlns:a16="http://schemas.microsoft.com/office/drawing/2014/main" id="{6875FDAF-2084-2CA4-A888-D4D22F7781DC}"/>
                  </a:ext>
                </a:extLst>
              </p:cNvPr>
              <p:cNvSpPr/>
              <p:nvPr/>
            </p:nvSpPr>
            <p:spPr>
              <a:xfrm>
                <a:off x="5417032" y="3095053"/>
                <a:ext cx="16037" cy="6385"/>
              </a:xfrm>
              <a:custGeom>
                <a:avLst/>
                <a:gdLst>
                  <a:gd name="connsiteX0" fmla="*/ 16038 w 16037"/>
                  <a:gd name="connsiteY0" fmla="*/ 0 h 6385"/>
                  <a:gd name="connsiteX1" fmla="*/ 0 w 16037"/>
                  <a:gd name="connsiteY1" fmla="*/ 0 h 63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037" h="6385">
                    <a:moveTo>
                      <a:pt x="16038" y="0"/>
                    </a:moveTo>
                    <a:lnTo>
                      <a:pt x="0" y="0"/>
                    </a:lnTo>
                  </a:path>
                </a:pathLst>
              </a:custGeom>
              <a:noFill/>
              <a:ln w="6382" cap="flat">
                <a:solidFill>
                  <a:srgbClr val="000000"/>
                </a:solidFill>
                <a:prstDash val="solid"/>
                <a:bevel/>
              </a:ln>
            </p:spPr>
            <p:txBody>
              <a:bodyPr rtlCol="0" anchor="ctr"/>
              <a:lstStyle/>
              <a:p>
                <a:endParaRPr lang="en-US" sz="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7" name="Freeform 116">
                <a:extLst>
                  <a:ext uri="{FF2B5EF4-FFF2-40B4-BE49-F238E27FC236}">
                    <a16:creationId xmlns:a16="http://schemas.microsoft.com/office/drawing/2014/main" id="{21000116-DDBF-D5D0-0963-136C629E4145}"/>
                  </a:ext>
                </a:extLst>
              </p:cNvPr>
              <p:cNvSpPr/>
              <p:nvPr/>
            </p:nvSpPr>
            <p:spPr>
              <a:xfrm>
                <a:off x="5417032" y="3095053"/>
                <a:ext cx="16037" cy="6385"/>
              </a:xfrm>
              <a:custGeom>
                <a:avLst/>
                <a:gdLst>
                  <a:gd name="connsiteX0" fmla="*/ 16038 w 16037"/>
                  <a:gd name="connsiteY0" fmla="*/ 0 h 6385"/>
                  <a:gd name="connsiteX1" fmla="*/ 0 w 16037"/>
                  <a:gd name="connsiteY1" fmla="*/ 0 h 63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037" h="6385">
                    <a:moveTo>
                      <a:pt x="16038" y="0"/>
                    </a:moveTo>
                    <a:lnTo>
                      <a:pt x="0" y="0"/>
                    </a:lnTo>
                  </a:path>
                </a:pathLst>
              </a:custGeom>
              <a:noFill/>
              <a:ln w="6382" cap="flat">
                <a:solidFill>
                  <a:srgbClr val="000000"/>
                </a:solidFill>
                <a:prstDash val="solid"/>
                <a:bevel/>
              </a:ln>
            </p:spPr>
            <p:txBody>
              <a:bodyPr rtlCol="0" anchor="ctr"/>
              <a:lstStyle/>
              <a:p>
                <a:endParaRPr lang="en-US" sz="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8" name="Freeform 117">
                <a:extLst>
                  <a:ext uri="{FF2B5EF4-FFF2-40B4-BE49-F238E27FC236}">
                    <a16:creationId xmlns:a16="http://schemas.microsoft.com/office/drawing/2014/main" id="{D45D020F-0545-E57E-0F76-FCB42EE59981}"/>
                  </a:ext>
                </a:extLst>
              </p:cNvPr>
              <p:cNvSpPr/>
              <p:nvPr/>
            </p:nvSpPr>
            <p:spPr>
              <a:xfrm>
                <a:off x="5395691" y="3095053"/>
                <a:ext cx="37378" cy="6385"/>
              </a:xfrm>
              <a:custGeom>
                <a:avLst/>
                <a:gdLst>
                  <a:gd name="connsiteX0" fmla="*/ 37378 w 37378"/>
                  <a:gd name="connsiteY0" fmla="*/ 0 h 6385"/>
                  <a:gd name="connsiteX1" fmla="*/ 0 w 37378"/>
                  <a:gd name="connsiteY1" fmla="*/ 0 h 63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37378" h="6385">
                    <a:moveTo>
                      <a:pt x="37378" y="0"/>
                    </a:moveTo>
                    <a:lnTo>
                      <a:pt x="0" y="0"/>
                    </a:lnTo>
                  </a:path>
                </a:pathLst>
              </a:custGeom>
              <a:noFill/>
              <a:ln w="12764" cap="flat">
                <a:solidFill>
                  <a:srgbClr val="000000"/>
                </a:solidFill>
                <a:prstDash val="solid"/>
                <a:bevel/>
              </a:ln>
            </p:spPr>
            <p:txBody>
              <a:bodyPr rtlCol="0" anchor="ctr"/>
              <a:lstStyle/>
              <a:p>
                <a:endParaRPr lang="en-US" sz="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9" name="Freeform 118">
                <a:extLst>
                  <a:ext uri="{FF2B5EF4-FFF2-40B4-BE49-F238E27FC236}">
                    <a16:creationId xmlns:a16="http://schemas.microsoft.com/office/drawing/2014/main" id="{1E2997D3-6C1B-88F1-2A02-718CFE1D1A24}"/>
                  </a:ext>
                </a:extLst>
              </p:cNvPr>
              <p:cNvSpPr/>
              <p:nvPr/>
            </p:nvSpPr>
            <p:spPr>
              <a:xfrm>
                <a:off x="5417032" y="3075194"/>
                <a:ext cx="16037" cy="6385"/>
              </a:xfrm>
              <a:custGeom>
                <a:avLst/>
                <a:gdLst>
                  <a:gd name="connsiteX0" fmla="*/ 16038 w 16037"/>
                  <a:gd name="connsiteY0" fmla="*/ 0 h 6385"/>
                  <a:gd name="connsiteX1" fmla="*/ 0 w 16037"/>
                  <a:gd name="connsiteY1" fmla="*/ 0 h 63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037" h="6385">
                    <a:moveTo>
                      <a:pt x="16038" y="0"/>
                    </a:moveTo>
                    <a:lnTo>
                      <a:pt x="0" y="0"/>
                    </a:lnTo>
                  </a:path>
                </a:pathLst>
              </a:custGeom>
              <a:noFill/>
              <a:ln w="6382" cap="flat">
                <a:solidFill>
                  <a:srgbClr val="000000"/>
                </a:solidFill>
                <a:prstDash val="solid"/>
                <a:bevel/>
              </a:ln>
            </p:spPr>
            <p:txBody>
              <a:bodyPr rtlCol="0" anchor="ctr"/>
              <a:lstStyle/>
              <a:p>
                <a:endParaRPr lang="en-US" sz="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0" name="Freeform 119">
                <a:extLst>
                  <a:ext uri="{FF2B5EF4-FFF2-40B4-BE49-F238E27FC236}">
                    <a16:creationId xmlns:a16="http://schemas.microsoft.com/office/drawing/2014/main" id="{E2E01FB0-4987-801A-24F0-701DC0658AC7}"/>
                  </a:ext>
                </a:extLst>
              </p:cNvPr>
              <p:cNvSpPr/>
              <p:nvPr/>
            </p:nvSpPr>
            <p:spPr>
              <a:xfrm>
                <a:off x="5417032" y="3060316"/>
                <a:ext cx="16037" cy="6385"/>
              </a:xfrm>
              <a:custGeom>
                <a:avLst/>
                <a:gdLst>
                  <a:gd name="connsiteX0" fmla="*/ 16038 w 16037"/>
                  <a:gd name="connsiteY0" fmla="*/ 0 h 6385"/>
                  <a:gd name="connsiteX1" fmla="*/ 0 w 16037"/>
                  <a:gd name="connsiteY1" fmla="*/ 0 h 63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037" h="6385">
                    <a:moveTo>
                      <a:pt x="16038" y="0"/>
                    </a:moveTo>
                    <a:lnTo>
                      <a:pt x="0" y="0"/>
                    </a:lnTo>
                  </a:path>
                </a:pathLst>
              </a:custGeom>
              <a:noFill/>
              <a:ln w="6382" cap="flat">
                <a:solidFill>
                  <a:srgbClr val="000000"/>
                </a:solidFill>
                <a:prstDash val="solid"/>
                <a:bevel/>
              </a:ln>
            </p:spPr>
            <p:txBody>
              <a:bodyPr rtlCol="0" anchor="ctr"/>
              <a:lstStyle/>
              <a:p>
                <a:endParaRPr lang="en-US" sz="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1" name="Freeform 120">
                <a:extLst>
                  <a:ext uri="{FF2B5EF4-FFF2-40B4-BE49-F238E27FC236}">
                    <a16:creationId xmlns:a16="http://schemas.microsoft.com/office/drawing/2014/main" id="{9FEC9EA7-014D-748D-A3DD-23D9B01C5964}"/>
                  </a:ext>
                </a:extLst>
              </p:cNvPr>
              <p:cNvSpPr/>
              <p:nvPr/>
            </p:nvSpPr>
            <p:spPr>
              <a:xfrm>
                <a:off x="5417032" y="3045438"/>
                <a:ext cx="16037" cy="6385"/>
              </a:xfrm>
              <a:custGeom>
                <a:avLst/>
                <a:gdLst>
                  <a:gd name="connsiteX0" fmla="*/ 16038 w 16037"/>
                  <a:gd name="connsiteY0" fmla="*/ 0 h 6385"/>
                  <a:gd name="connsiteX1" fmla="*/ 0 w 16037"/>
                  <a:gd name="connsiteY1" fmla="*/ 0 h 63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037" h="6385">
                    <a:moveTo>
                      <a:pt x="16038" y="0"/>
                    </a:moveTo>
                    <a:lnTo>
                      <a:pt x="0" y="0"/>
                    </a:lnTo>
                  </a:path>
                </a:pathLst>
              </a:custGeom>
              <a:noFill/>
              <a:ln w="6382" cap="flat">
                <a:solidFill>
                  <a:srgbClr val="000000"/>
                </a:solidFill>
                <a:prstDash val="solid"/>
                <a:bevel/>
              </a:ln>
            </p:spPr>
            <p:txBody>
              <a:bodyPr rtlCol="0" anchor="ctr"/>
              <a:lstStyle/>
              <a:p>
                <a:endParaRPr lang="en-US" sz="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2" name="Freeform 121">
                <a:extLst>
                  <a:ext uri="{FF2B5EF4-FFF2-40B4-BE49-F238E27FC236}">
                    <a16:creationId xmlns:a16="http://schemas.microsoft.com/office/drawing/2014/main" id="{96150218-F4D8-1DEA-431B-BB98EB0CA3B0}"/>
                  </a:ext>
                </a:extLst>
              </p:cNvPr>
              <p:cNvSpPr/>
              <p:nvPr/>
            </p:nvSpPr>
            <p:spPr>
              <a:xfrm>
                <a:off x="5406362" y="3030560"/>
                <a:ext cx="26707" cy="6385"/>
              </a:xfrm>
              <a:custGeom>
                <a:avLst/>
                <a:gdLst>
                  <a:gd name="connsiteX0" fmla="*/ 26708 w 26707"/>
                  <a:gd name="connsiteY0" fmla="*/ 0 h 6385"/>
                  <a:gd name="connsiteX1" fmla="*/ 0 w 26707"/>
                  <a:gd name="connsiteY1" fmla="*/ 0 h 63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6707" h="6385">
                    <a:moveTo>
                      <a:pt x="26708" y="0"/>
                    </a:moveTo>
                    <a:lnTo>
                      <a:pt x="0" y="0"/>
                    </a:lnTo>
                  </a:path>
                </a:pathLst>
              </a:custGeom>
              <a:noFill/>
              <a:ln w="9573" cap="flat">
                <a:solidFill>
                  <a:srgbClr val="000000"/>
                </a:solidFill>
                <a:prstDash val="solid"/>
                <a:bevel/>
              </a:ln>
            </p:spPr>
            <p:txBody>
              <a:bodyPr rtlCol="0" anchor="ctr"/>
              <a:lstStyle/>
              <a:p>
                <a:endParaRPr lang="en-US" sz="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3" name="Freeform 122">
                <a:extLst>
                  <a:ext uri="{FF2B5EF4-FFF2-40B4-BE49-F238E27FC236}">
                    <a16:creationId xmlns:a16="http://schemas.microsoft.com/office/drawing/2014/main" id="{B4EC8020-AAB7-F2BD-5B87-EFF0A3FD1BF8}"/>
                  </a:ext>
                </a:extLst>
              </p:cNvPr>
              <p:cNvSpPr/>
              <p:nvPr/>
            </p:nvSpPr>
            <p:spPr>
              <a:xfrm>
                <a:off x="5417032" y="3015617"/>
                <a:ext cx="16037" cy="6385"/>
              </a:xfrm>
              <a:custGeom>
                <a:avLst/>
                <a:gdLst>
                  <a:gd name="connsiteX0" fmla="*/ 16038 w 16037"/>
                  <a:gd name="connsiteY0" fmla="*/ 0 h 6385"/>
                  <a:gd name="connsiteX1" fmla="*/ 0 w 16037"/>
                  <a:gd name="connsiteY1" fmla="*/ 0 h 63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037" h="6385">
                    <a:moveTo>
                      <a:pt x="16038" y="0"/>
                    </a:moveTo>
                    <a:lnTo>
                      <a:pt x="0" y="0"/>
                    </a:lnTo>
                  </a:path>
                </a:pathLst>
              </a:custGeom>
              <a:noFill/>
              <a:ln w="6382" cap="flat">
                <a:solidFill>
                  <a:srgbClr val="000000"/>
                </a:solidFill>
                <a:prstDash val="solid"/>
                <a:bevel/>
              </a:ln>
            </p:spPr>
            <p:txBody>
              <a:bodyPr rtlCol="0" anchor="ctr"/>
              <a:lstStyle/>
              <a:p>
                <a:endParaRPr lang="en-US" sz="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4" name="Freeform 123">
                <a:extLst>
                  <a:ext uri="{FF2B5EF4-FFF2-40B4-BE49-F238E27FC236}">
                    <a16:creationId xmlns:a16="http://schemas.microsoft.com/office/drawing/2014/main" id="{33D540E2-A29E-1318-357E-592F83C297D7}"/>
                  </a:ext>
                </a:extLst>
              </p:cNvPr>
              <p:cNvSpPr/>
              <p:nvPr/>
            </p:nvSpPr>
            <p:spPr>
              <a:xfrm>
                <a:off x="5417032" y="3000739"/>
                <a:ext cx="16037" cy="6385"/>
              </a:xfrm>
              <a:custGeom>
                <a:avLst/>
                <a:gdLst>
                  <a:gd name="connsiteX0" fmla="*/ 16038 w 16037"/>
                  <a:gd name="connsiteY0" fmla="*/ 0 h 6385"/>
                  <a:gd name="connsiteX1" fmla="*/ 0 w 16037"/>
                  <a:gd name="connsiteY1" fmla="*/ 0 h 63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037" h="6385">
                    <a:moveTo>
                      <a:pt x="16038" y="0"/>
                    </a:moveTo>
                    <a:lnTo>
                      <a:pt x="0" y="0"/>
                    </a:lnTo>
                  </a:path>
                </a:pathLst>
              </a:custGeom>
              <a:noFill/>
              <a:ln w="6382" cap="flat">
                <a:solidFill>
                  <a:srgbClr val="000000"/>
                </a:solidFill>
                <a:prstDash val="solid"/>
                <a:bevel/>
              </a:ln>
            </p:spPr>
            <p:txBody>
              <a:bodyPr rtlCol="0" anchor="ctr"/>
              <a:lstStyle/>
              <a:p>
                <a:endParaRPr lang="en-US" sz="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5" name="Freeform 124">
                <a:extLst>
                  <a:ext uri="{FF2B5EF4-FFF2-40B4-BE49-F238E27FC236}">
                    <a16:creationId xmlns:a16="http://schemas.microsoft.com/office/drawing/2014/main" id="{6AE1D92E-D761-C3FE-C213-13B428B07F39}"/>
                  </a:ext>
                </a:extLst>
              </p:cNvPr>
              <p:cNvSpPr/>
              <p:nvPr/>
            </p:nvSpPr>
            <p:spPr>
              <a:xfrm>
                <a:off x="5417032" y="2985861"/>
                <a:ext cx="16037" cy="6385"/>
              </a:xfrm>
              <a:custGeom>
                <a:avLst/>
                <a:gdLst>
                  <a:gd name="connsiteX0" fmla="*/ 16038 w 16037"/>
                  <a:gd name="connsiteY0" fmla="*/ 0 h 6385"/>
                  <a:gd name="connsiteX1" fmla="*/ 0 w 16037"/>
                  <a:gd name="connsiteY1" fmla="*/ 0 h 63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037" h="6385">
                    <a:moveTo>
                      <a:pt x="16038" y="0"/>
                    </a:moveTo>
                    <a:lnTo>
                      <a:pt x="0" y="0"/>
                    </a:lnTo>
                  </a:path>
                </a:pathLst>
              </a:custGeom>
              <a:noFill/>
              <a:ln w="6382" cap="flat">
                <a:solidFill>
                  <a:srgbClr val="000000"/>
                </a:solidFill>
                <a:prstDash val="solid"/>
                <a:bevel/>
              </a:ln>
            </p:spPr>
            <p:txBody>
              <a:bodyPr rtlCol="0" anchor="ctr"/>
              <a:lstStyle/>
              <a:p>
                <a:endParaRPr lang="en-US" sz="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6" name="Freeform 125">
                <a:extLst>
                  <a:ext uri="{FF2B5EF4-FFF2-40B4-BE49-F238E27FC236}">
                    <a16:creationId xmlns:a16="http://schemas.microsoft.com/office/drawing/2014/main" id="{1FBEBBEE-8EDF-325B-508C-F9F385DEBB4E}"/>
                  </a:ext>
                </a:extLst>
              </p:cNvPr>
              <p:cNvSpPr/>
              <p:nvPr/>
            </p:nvSpPr>
            <p:spPr>
              <a:xfrm>
                <a:off x="5417032" y="2975964"/>
                <a:ext cx="16037" cy="6385"/>
              </a:xfrm>
              <a:custGeom>
                <a:avLst/>
                <a:gdLst>
                  <a:gd name="connsiteX0" fmla="*/ 16038 w 16037"/>
                  <a:gd name="connsiteY0" fmla="*/ 0 h 6385"/>
                  <a:gd name="connsiteX1" fmla="*/ 0 w 16037"/>
                  <a:gd name="connsiteY1" fmla="*/ 0 h 63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037" h="6385">
                    <a:moveTo>
                      <a:pt x="16038" y="0"/>
                    </a:moveTo>
                    <a:lnTo>
                      <a:pt x="0" y="0"/>
                    </a:lnTo>
                  </a:path>
                </a:pathLst>
              </a:custGeom>
              <a:noFill/>
              <a:ln w="6382" cap="flat">
                <a:solidFill>
                  <a:srgbClr val="000000"/>
                </a:solidFill>
                <a:prstDash val="solid"/>
                <a:bevel/>
              </a:ln>
            </p:spPr>
            <p:txBody>
              <a:bodyPr rtlCol="0" anchor="ctr"/>
              <a:lstStyle/>
              <a:p>
                <a:endParaRPr lang="en-US" sz="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7" name="Freeform 126">
                <a:extLst>
                  <a:ext uri="{FF2B5EF4-FFF2-40B4-BE49-F238E27FC236}">
                    <a16:creationId xmlns:a16="http://schemas.microsoft.com/office/drawing/2014/main" id="{1A54F6DC-74DE-CB6B-2395-C8C41C783E3E}"/>
                  </a:ext>
                </a:extLst>
              </p:cNvPr>
              <p:cNvSpPr/>
              <p:nvPr/>
            </p:nvSpPr>
            <p:spPr>
              <a:xfrm>
                <a:off x="5395691" y="2961086"/>
                <a:ext cx="37378" cy="6385"/>
              </a:xfrm>
              <a:custGeom>
                <a:avLst/>
                <a:gdLst>
                  <a:gd name="connsiteX0" fmla="*/ 37378 w 37378"/>
                  <a:gd name="connsiteY0" fmla="*/ 0 h 6385"/>
                  <a:gd name="connsiteX1" fmla="*/ 0 w 37378"/>
                  <a:gd name="connsiteY1" fmla="*/ 0 h 63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37378" h="6385">
                    <a:moveTo>
                      <a:pt x="37378" y="0"/>
                    </a:moveTo>
                    <a:lnTo>
                      <a:pt x="0" y="0"/>
                    </a:lnTo>
                  </a:path>
                </a:pathLst>
              </a:custGeom>
              <a:noFill/>
              <a:ln w="12764" cap="flat">
                <a:solidFill>
                  <a:srgbClr val="000000"/>
                </a:solidFill>
                <a:prstDash val="solid"/>
                <a:bevel/>
              </a:ln>
            </p:spPr>
            <p:txBody>
              <a:bodyPr rtlCol="0" anchor="ctr"/>
              <a:lstStyle/>
              <a:p>
                <a:endParaRPr lang="en-US" sz="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8" name="TextBox 127">
                <a:extLst>
                  <a:ext uri="{FF2B5EF4-FFF2-40B4-BE49-F238E27FC236}">
                    <a16:creationId xmlns:a16="http://schemas.microsoft.com/office/drawing/2014/main" id="{D17D471E-6019-257D-FF9E-E81B75FAE00D}"/>
                  </a:ext>
                </a:extLst>
              </p:cNvPr>
              <p:cNvSpPr txBox="1"/>
              <p:nvPr/>
            </p:nvSpPr>
            <p:spPr>
              <a:xfrm>
                <a:off x="5177552" y="2871236"/>
                <a:ext cx="300082" cy="18466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:r>
                  <a:rPr lang="en-US" sz="600" spc="0" baseline="0" dirty="0">
                    <a:ln/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Helvetica"/>
                    <a:rtl val="0"/>
                  </a:rPr>
                  <a:t>10</a:t>
                </a:r>
                <a:r>
                  <a:rPr lang="en-US" sz="600" spc="0" baseline="30000" dirty="0">
                    <a:ln/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Helvetica"/>
                    <a:rtl val="0"/>
                  </a:rPr>
                  <a:t>2</a:t>
                </a:r>
              </a:p>
            </p:txBody>
          </p:sp>
          <p:sp>
            <p:nvSpPr>
              <p:cNvPr id="130" name="Freeform 129">
                <a:extLst>
                  <a:ext uri="{FF2B5EF4-FFF2-40B4-BE49-F238E27FC236}">
                    <a16:creationId xmlns:a16="http://schemas.microsoft.com/office/drawing/2014/main" id="{E7C2AB53-AE0E-4653-86E5-99D1FA3B3D59}"/>
                  </a:ext>
                </a:extLst>
              </p:cNvPr>
              <p:cNvSpPr/>
              <p:nvPr/>
            </p:nvSpPr>
            <p:spPr>
              <a:xfrm>
                <a:off x="5417032" y="2871753"/>
                <a:ext cx="16037" cy="6385"/>
              </a:xfrm>
              <a:custGeom>
                <a:avLst/>
                <a:gdLst>
                  <a:gd name="connsiteX0" fmla="*/ 16038 w 16037"/>
                  <a:gd name="connsiteY0" fmla="*/ 0 h 6385"/>
                  <a:gd name="connsiteX1" fmla="*/ 0 w 16037"/>
                  <a:gd name="connsiteY1" fmla="*/ 0 h 63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037" h="6385">
                    <a:moveTo>
                      <a:pt x="16038" y="0"/>
                    </a:moveTo>
                    <a:lnTo>
                      <a:pt x="0" y="0"/>
                    </a:lnTo>
                  </a:path>
                </a:pathLst>
              </a:custGeom>
              <a:noFill/>
              <a:ln w="6382" cap="flat">
                <a:solidFill>
                  <a:srgbClr val="000000"/>
                </a:solidFill>
                <a:prstDash val="solid"/>
                <a:bevel/>
              </a:ln>
            </p:spPr>
            <p:txBody>
              <a:bodyPr rtlCol="0" anchor="ctr"/>
              <a:lstStyle/>
              <a:p>
                <a:endParaRPr lang="en-US" sz="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1" name="Freeform 130">
                <a:extLst>
                  <a:ext uri="{FF2B5EF4-FFF2-40B4-BE49-F238E27FC236}">
                    <a16:creationId xmlns:a16="http://schemas.microsoft.com/office/drawing/2014/main" id="{D2C42796-3BDE-A919-CB06-5F5067EE9824}"/>
                  </a:ext>
                </a:extLst>
              </p:cNvPr>
              <p:cNvSpPr/>
              <p:nvPr/>
            </p:nvSpPr>
            <p:spPr>
              <a:xfrm>
                <a:off x="5417032" y="2817157"/>
                <a:ext cx="16037" cy="6385"/>
              </a:xfrm>
              <a:custGeom>
                <a:avLst/>
                <a:gdLst>
                  <a:gd name="connsiteX0" fmla="*/ 16038 w 16037"/>
                  <a:gd name="connsiteY0" fmla="*/ 0 h 6385"/>
                  <a:gd name="connsiteX1" fmla="*/ 0 w 16037"/>
                  <a:gd name="connsiteY1" fmla="*/ 0 h 63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037" h="6385">
                    <a:moveTo>
                      <a:pt x="16038" y="0"/>
                    </a:moveTo>
                    <a:lnTo>
                      <a:pt x="0" y="0"/>
                    </a:lnTo>
                  </a:path>
                </a:pathLst>
              </a:custGeom>
              <a:noFill/>
              <a:ln w="6382" cap="flat">
                <a:solidFill>
                  <a:srgbClr val="000000"/>
                </a:solidFill>
                <a:prstDash val="solid"/>
                <a:bevel/>
              </a:ln>
            </p:spPr>
            <p:txBody>
              <a:bodyPr rtlCol="0" anchor="ctr"/>
              <a:lstStyle/>
              <a:p>
                <a:endParaRPr lang="en-US" sz="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2" name="Freeform 131">
                <a:extLst>
                  <a:ext uri="{FF2B5EF4-FFF2-40B4-BE49-F238E27FC236}">
                    <a16:creationId xmlns:a16="http://schemas.microsoft.com/office/drawing/2014/main" id="{6CA1E98E-7D1F-23B4-5468-F69A7FA07399}"/>
                  </a:ext>
                </a:extLst>
              </p:cNvPr>
              <p:cNvSpPr/>
              <p:nvPr/>
            </p:nvSpPr>
            <p:spPr>
              <a:xfrm>
                <a:off x="5417032" y="2777503"/>
                <a:ext cx="16037" cy="6385"/>
              </a:xfrm>
              <a:custGeom>
                <a:avLst/>
                <a:gdLst>
                  <a:gd name="connsiteX0" fmla="*/ 16038 w 16037"/>
                  <a:gd name="connsiteY0" fmla="*/ 0 h 6385"/>
                  <a:gd name="connsiteX1" fmla="*/ 0 w 16037"/>
                  <a:gd name="connsiteY1" fmla="*/ 0 h 63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037" h="6385">
                    <a:moveTo>
                      <a:pt x="16038" y="0"/>
                    </a:moveTo>
                    <a:lnTo>
                      <a:pt x="0" y="0"/>
                    </a:lnTo>
                  </a:path>
                </a:pathLst>
              </a:custGeom>
              <a:noFill/>
              <a:ln w="6382" cap="flat">
                <a:solidFill>
                  <a:srgbClr val="000000"/>
                </a:solidFill>
                <a:prstDash val="solid"/>
                <a:bevel/>
              </a:ln>
            </p:spPr>
            <p:txBody>
              <a:bodyPr rtlCol="0" anchor="ctr"/>
              <a:lstStyle/>
              <a:p>
                <a:endParaRPr lang="en-US" sz="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3" name="Freeform 132">
                <a:extLst>
                  <a:ext uri="{FF2B5EF4-FFF2-40B4-BE49-F238E27FC236}">
                    <a16:creationId xmlns:a16="http://schemas.microsoft.com/office/drawing/2014/main" id="{1BF63EF2-6A3D-EB79-B290-A9897B187A03}"/>
                  </a:ext>
                </a:extLst>
              </p:cNvPr>
              <p:cNvSpPr/>
              <p:nvPr/>
            </p:nvSpPr>
            <p:spPr>
              <a:xfrm>
                <a:off x="5406362" y="2747683"/>
                <a:ext cx="26707" cy="6385"/>
              </a:xfrm>
              <a:custGeom>
                <a:avLst/>
                <a:gdLst>
                  <a:gd name="connsiteX0" fmla="*/ 26708 w 26707"/>
                  <a:gd name="connsiteY0" fmla="*/ 0 h 6385"/>
                  <a:gd name="connsiteX1" fmla="*/ 0 w 26707"/>
                  <a:gd name="connsiteY1" fmla="*/ 0 h 63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6707" h="6385">
                    <a:moveTo>
                      <a:pt x="26708" y="0"/>
                    </a:moveTo>
                    <a:lnTo>
                      <a:pt x="0" y="0"/>
                    </a:lnTo>
                  </a:path>
                </a:pathLst>
              </a:custGeom>
              <a:noFill/>
              <a:ln w="9573" cap="flat">
                <a:solidFill>
                  <a:srgbClr val="000000"/>
                </a:solidFill>
                <a:prstDash val="solid"/>
                <a:bevel/>
              </a:ln>
            </p:spPr>
            <p:txBody>
              <a:bodyPr rtlCol="0" anchor="ctr"/>
              <a:lstStyle/>
              <a:p>
                <a:endParaRPr lang="en-US" sz="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4" name="Freeform 133">
                <a:extLst>
                  <a:ext uri="{FF2B5EF4-FFF2-40B4-BE49-F238E27FC236}">
                    <a16:creationId xmlns:a16="http://schemas.microsoft.com/office/drawing/2014/main" id="{65AB775E-5EFA-4D5F-D65B-FA96D2F09C3A}"/>
                  </a:ext>
                </a:extLst>
              </p:cNvPr>
              <p:cNvSpPr/>
              <p:nvPr/>
            </p:nvSpPr>
            <p:spPr>
              <a:xfrm>
                <a:off x="5417032" y="2722908"/>
                <a:ext cx="16037" cy="6385"/>
              </a:xfrm>
              <a:custGeom>
                <a:avLst/>
                <a:gdLst>
                  <a:gd name="connsiteX0" fmla="*/ 16038 w 16037"/>
                  <a:gd name="connsiteY0" fmla="*/ 0 h 6385"/>
                  <a:gd name="connsiteX1" fmla="*/ 0 w 16037"/>
                  <a:gd name="connsiteY1" fmla="*/ 0 h 63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037" h="6385">
                    <a:moveTo>
                      <a:pt x="16038" y="0"/>
                    </a:moveTo>
                    <a:lnTo>
                      <a:pt x="0" y="0"/>
                    </a:lnTo>
                  </a:path>
                </a:pathLst>
              </a:custGeom>
              <a:noFill/>
              <a:ln w="6382" cap="flat">
                <a:solidFill>
                  <a:srgbClr val="000000"/>
                </a:solidFill>
                <a:prstDash val="solid"/>
                <a:bevel/>
              </a:ln>
            </p:spPr>
            <p:txBody>
              <a:bodyPr rtlCol="0" anchor="ctr"/>
              <a:lstStyle/>
              <a:p>
                <a:endParaRPr lang="en-US" sz="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5" name="Freeform 134">
                <a:extLst>
                  <a:ext uri="{FF2B5EF4-FFF2-40B4-BE49-F238E27FC236}">
                    <a16:creationId xmlns:a16="http://schemas.microsoft.com/office/drawing/2014/main" id="{2A2B8E22-54BA-C13F-C38D-9FD5D551CFCE}"/>
                  </a:ext>
                </a:extLst>
              </p:cNvPr>
              <p:cNvSpPr/>
              <p:nvPr/>
            </p:nvSpPr>
            <p:spPr>
              <a:xfrm>
                <a:off x="5417032" y="2703048"/>
                <a:ext cx="16037" cy="6385"/>
              </a:xfrm>
              <a:custGeom>
                <a:avLst/>
                <a:gdLst>
                  <a:gd name="connsiteX0" fmla="*/ 16038 w 16037"/>
                  <a:gd name="connsiteY0" fmla="*/ 0 h 6385"/>
                  <a:gd name="connsiteX1" fmla="*/ 0 w 16037"/>
                  <a:gd name="connsiteY1" fmla="*/ 0 h 63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037" h="6385">
                    <a:moveTo>
                      <a:pt x="16038" y="0"/>
                    </a:moveTo>
                    <a:lnTo>
                      <a:pt x="0" y="0"/>
                    </a:lnTo>
                  </a:path>
                </a:pathLst>
              </a:custGeom>
              <a:noFill/>
              <a:ln w="6382" cap="flat">
                <a:solidFill>
                  <a:srgbClr val="000000"/>
                </a:solidFill>
                <a:prstDash val="solid"/>
                <a:bevel/>
              </a:ln>
            </p:spPr>
            <p:txBody>
              <a:bodyPr rtlCol="0" anchor="ctr"/>
              <a:lstStyle/>
              <a:p>
                <a:endParaRPr lang="en-US" sz="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6" name="Freeform 135">
                <a:extLst>
                  <a:ext uri="{FF2B5EF4-FFF2-40B4-BE49-F238E27FC236}">
                    <a16:creationId xmlns:a16="http://schemas.microsoft.com/office/drawing/2014/main" id="{EBD1D216-413A-BBCA-59C4-C354F9E98539}"/>
                  </a:ext>
                </a:extLst>
              </p:cNvPr>
              <p:cNvSpPr/>
              <p:nvPr/>
            </p:nvSpPr>
            <p:spPr>
              <a:xfrm>
                <a:off x="5417032" y="2688171"/>
                <a:ext cx="16037" cy="6385"/>
              </a:xfrm>
              <a:custGeom>
                <a:avLst/>
                <a:gdLst>
                  <a:gd name="connsiteX0" fmla="*/ 16038 w 16037"/>
                  <a:gd name="connsiteY0" fmla="*/ 0 h 6385"/>
                  <a:gd name="connsiteX1" fmla="*/ 0 w 16037"/>
                  <a:gd name="connsiteY1" fmla="*/ 0 h 63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037" h="6385">
                    <a:moveTo>
                      <a:pt x="16038" y="0"/>
                    </a:moveTo>
                    <a:lnTo>
                      <a:pt x="0" y="0"/>
                    </a:lnTo>
                  </a:path>
                </a:pathLst>
              </a:custGeom>
              <a:noFill/>
              <a:ln w="6382" cap="flat">
                <a:solidFill>
                  <a:srgbClr val="000000"/>
                </a:solidFill>
                <a:prstDash val="solid"/>
                <a:bevel/>
              </a:ln>
            </p:spPr>
            <p:txBody>
              <a:bodyPr rtlCol="0" anchor="ctr"/>
              <a:lstStyle/>
              <a:p>
                <a:endParaRPr lang="en-US" sz="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7" name="Freeform 136">
                <a:extLst>
                  <a:ext uri="{FF2B5EF4-FFF2-40B4-BE49-F238E27FC236}">
                    <a16:creationId xmlns:a16="http://schemas.microsoft.com/office/drawing/2014/main" id="{50B3615C-0175-9A42-DAFF-ACE71901FE6C}"/>
                  </a:ext>
                </a:extLst>
              </p:cNvPr>
              <p:cNvSpPr/>
              <p:nvPr/>
            </p:nvSpPr>
            <p:spPr>
              <a:xfrm>
                <a:off x="5417032" y="2673292"/>
                <a:ext cx="16037" cy="6385"/>
              </a:xfrm>
              <a:custGeom>
                <a:avLst/>
                <a:gdLst>
                  <a:gd name="connsiteX0" fmla="*/ 16038 w 16037"/>
                  <a:gd name="connsiteY0" fmla="*/ 0 h 6385"/>
                  <a:gd name="connsiteX1" fmla="*/ 0 w 16037"/>
                  <a:gd name="connsiteY1" fmla="*/ 0 h 63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037" h="6385">
                    <a:moveTo>
                      <a:pt x="16038" y="0"/>
                    </a:moveTo>
                    <a:lnTo>
                      <a:pt x="0" y="0"/>
                    </a:lnTo>
                  </a:path>
                </a:pathLst>
              </a:custGeom>
              <a:noFill/>
              <a:ln w="6382" cap="flat">
                <a:solidFill>
                  <a:srgbClr val="000000"/>
                </a:solidFill>
                <a:prstDash val="solid"/>
                <a:bevel/>
              </a:ln>
            </p:spPr>
            <p:txBody>
              <a:bodyPr rtlCol="0" anchor="ctr"/>
              <a:lstStyle/>
              <a:p>
                <a:endParaRPr lang="en-US" sz="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8" name="Freeform 137">
                <a:extLst>
                  <a:ext uri="{FF2B5EF4-FFF2-40B4-BE49-F238E27FC236}">
                    <a16:creationId xmlns:a16="http://schemas.microsoft.com/office/drawing/2014/main" id="{F01EFFD3-627B-912C-A401-F5859927618F}"/>
                  </a:ext>
                </a:extLst>
              </p:cNvPr>
              <p:cNvSpPr/>
              <p:nvPr/>
            </p:nvSpPr>
            <p:spPr>
              <a:xfrm>
                <a:off x="5395691" y="2658414"/>
                <a:ext cx="37378" cy="6385"/>
              </a:xfrm>
              <a:custGeom>
                <a:avLst/>
                <a:gdLst>
                  <a:gd name="connsiteX0" fmla="*/ 37378 w 37378"/>
                  <a:gd name="connsiteY0" fmla="*/ 0 h 6385"/>
                  <a:gd name="connsiteX1" fmla="*/ 0 w 37378"/>
                  <a:gd name="connsiteY1" fmla="*/ 0 h 63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37378" h="6385">
                    <a:moveTo>
                      <a:pt x="37378" y="0"/>
                    </a:moveTo>
                    <a:lnTo>
                      <a:pt x="0" y="0"/>
                    </a:lnTo>
                  </a:path>
                </a:pathLst>
              </a:custGeom>
              <a:noFill/>
              <a:ln w="12764" cap="flat">
                <a:solidFill>
                  <a:srgbClr val="000000"/>
                </a:solidFill>
                <a:prstDash val="solid"/>
                <a:bevel/>
              </a:ln>
            </p:spPr>
            <p:txBody>
              <a:bodyPr rtlCol="0" anchor="ctr"/>
              <a:lstStyle/>
              <a:p>
                <a:endParaRPr lang="en-US" sz="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9" name="TextBox 138">
                <a:extLst>
                  <a:ext uri="{FF2B5EF4-FFF2-40B4-BE49-F238E27FC236}">
                    <a16:creationId xmlns:a16="http://schemas.microsoft.com/office/drawing/2014/main" id="{2D7DA2B2-A6C0-B7D3-5E77-511E9A2FA33F}"/>
                  </a:ext>
                </a:extLst>
              </p:cNvPr>
              <p:cNvSpPr txBox="1"/>
              <p:nvPr/>
            </p:nvSpPr>
            <p:spPr>
              <a:xfrm>
                <a:off x="5177552" y="2568565"/>
                <a:ext cx="300082" cy="18466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:r>
                  <a:rPr lang="en-US" sz="600" spc="0" baseline="0" dirty="0">
                    <a:ln/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Helvetica"/>
                    <a:rtl val="0"/>
                  </a:rPr>
                  <a:t>10</a:t>
                </a:r>
                <a:r>
                  <a:rPr lang="en-US" sz="600" spc="0" baseline="30000" dirty="0">
                    <a:ln/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Helvetica"/>
                    <a:rtl val="0"/>
                  </a:rPr>
                  <a:t>3</a:t>
                </a:r>
              </a:p>
            </p:txBody>
          </p:sp>
          <p:sp>
            <p:nvSpPr>
              <p:cNvPr id="141" name="Freeform 140">
                <a:extLst>
                  <a:ext uri="{FF2B5EF4-FFF2-40B4-BE49-F238E27FC236}">
                    <a16:creationId xmlns:a16="http://schemas.microsoft.com/office/drawing/2014/main" id="{174E008E-B60D-9766-0381-EC8E1A06FDA9}"/>
                  </a:ext>
                </a:extLst>
              </p:cNvPr>
              <p:cNvSpPr/>
              <p:nvPr/>
            </p:nvSpPr>
            <p:spPr>
              <a:xfrm>
                <a:off x="5417032" y="2569081"/>
                <a:ext cx="16037" cy="6385"/>
              </a:xfrm>
              <a:custGeom>
                <a:avLst/>
                <a:gdLst>
                  <a:gd name="connsiteX0" fmla="*/ 16038 w 16037"/>
                  <a:gd name="connsiteY0" fmla="*/ 0 h 6385"/>
                  <a:gd name="connsiteX1" fmla="*/ 0 w 16037"/>
                  <a:gd name="connsiteY1" fmla="*/ 0 h 63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037" h="6385">
                    <a:moveTo>
                      <a:pt x="16038" y="0"/>
                    </a:moveTo>
                    <a:lnTo>
                      <a:pt x="0" y="0"/>
                    </a:lnTo>
                  </a:path>
                </a:pathLst>
              </a:custGeom>
              <a:noFill/>
              <a:ln w="6382" cap="flat">
                <a:solidFill>
                  <a:srgbClr val="000000"/>
                </a:solidFill>
                <a:prstDash val="solid"/>
                <a:bevel/>
              </a:ln>
            </p:spPr>
            <p:txBody>
              <a:bodyPr rtlCol="0" anchor="ctr"/>
              <a:lstStyle/>
              <a:p>
                <a:endParaRPr lang="en-US" sz="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2" name="Freeform 141">
                <a:extLst>
                  <a:ext uri="{FF2B5EF4-FFF2-40B4-BE49-F238E27FC236}">
                    <a16:creationId xmlns:a16="http://schemas.microsoft.com/office/drawing/2014/main" id="{FAB4278E-4C52-930A-17F1-532DAE8B5730}"/>
                  </a:ext>
                </a:extLst>
              </p:cNvPr>
              <p:cNvSpPr/>
              <p:nvPr/>
            </p:nvSpPr>
            <p:spPr>
              <a:xfrm>
                <a:off x="5417032" y="2514486"/>
                <a:ext cx="16037" cy="6385"/>
              </a:xfrm>
              <a:custGeom>
                <a:avLst/>
                <a:gdLst>
                  <a:gd name="connsiteX0" fmla="*/ 16038 w 16037"/>
                  <a:gd name="connsiteY0" fmla="*/ 0 h 6385"/>
                  <a:gd name="connsiteX1" fmla="*/ 0 w 16037"/>
                  <a:gd name="connsiteY1" fmla="*/ 0 h 63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037" h="6385">
                    <a:moveTo>
                      <a:pt x="16038" y="0"/>
                    </a:moveTo>
                    <a:lnTo>
                      <a:pt x="0" y="0"/>
                    </a:lnTo>
                  </a:path>
                </a:pathLst>
              </a:custGeom>
              <a:noFill/>
              <a:ln w="6382" cap="flat">
                <a:solidFill>
                  <a:srgbClr val="000000"/>
                </a:solidFill>
                <a:prstDash val="solid"/>
                <a:bevel/>
              </a:ln>
            </p:spPr>
            <p:txBody>
              <a:bodyPr rtlCol="0" anchor="ctr"/>
              <a:lstStyle/>
              <a:p>
                <a:endParaRPr lang="en-US" sz="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3" name="Freeform 142">
                <a:extLst>
                  <a:ext uri="{FF2B5EF4-FFF2-40B4-BE49-F238E27FC236}">
                    <a16:creationId xmlns:a16="http://schemas.microsoft.com/office/drawing/2014/main" id="{40F5943A-9066-E4D0-85E7-19CF151B19FD}"/>
                  </a:ext>
                </a:extLst>
              </p:cNvPr>
              <p:cNvSpPr/>
              <p:nvPr/>
            </p:nvSpPr>
            <p:spPr>
              <a:xfrm>
                <a:off x="5417032" y="2479749"/>
                <a:ext cx="16037" cy="6385"/>
              </a:xfrm>
              <a:custGeom>
                <a:avLst/>
                <a:gdLst>
                  <a:gd name="connsiteX0" fmla="*/ 16038 w 16037"/>
                  <a:gd name="connsiteY0" fmla="*/ 0 h 6385"/>
                  <a:gd name="connsiteX1" fmla="*/ 0 w 16037"/>
                  <a:gd name="connsiteY1" fmla="*/ 0 h 63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037" h="6385">
                    <a:moveTo>
                      <a:pt x="16038" y="0"/>
                    </a:moveTo>
                    <a:lnTo>
                      <a:pt x="0" y="0"/>
                    </a:lnTo>
                  </a:path>
                </a:pathLst>
              </a:custGeom>
              <a:noFill/>
              <a:ln w="6382" cap="flat">
                <a:solidFill>
                  <a:srgbClr val="000000"/>
                </a:solidFill>
                <a:prstDash val="solid"/>
                <a:bevel/>
              </a:ln>
            </p:spPr>
            <p:txBody>
              <a:bodyPr rtlCol="0" anchor="ctr"/>
              <a:lstStyle/>
              <a:p>
                <a:endParaRPr lang="en-US" sz="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4" name="Freeform 143">
                <a:extLst>
                  <a:ext uri="{FF2B5EF4-FFF2-40B4-BE49-F238E27FC236}">
                    <a16:creationId xmlns:a16="http://schemas.microsoft.com/office/drawing/2014/main" id="{7950A96A-E4DE-683A-2F96-A29F6FBB58F1}"/>
                  </a:ext>
                </a:extLst>
              </p:cNvPr>
              <p:cNvSpPr/>
              <p:nvPr/>
            </p:nvSpPr>
            <p:spPr>
              <a:xfrm>
                <a:off x="5406362" y="2449992"/>
                <a:ext cx="26707" cy="6385"/>
              </a:xfrm>
              <a:custGeom>
                <a:avLst/>
                <a:gdLst>
                  <a:gd name="connsiteX0" fmla="*/ 26708 w 26707"/>
                  <a:gd name="connsiteY0" fmla="*/ 0 h 6385"/>
                  <a:gd name="connsiteX1" fmla="*/ 0 w 26707"/>
                  <a:gd name="connsiteY1" fmla="*/ 0 h 63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6707" h="6385">
                    <a:moveTo>
                      <a:pt x="26708" y="0"/>
                    </a:moveTo>
                    <a:lnTo>
                      <a:pt x="0" y="0"/>
                    </a:lnTo>
                  </a:path>
                </a:pathLst>
              </a:custGeom>
              <a:noFill/>
              <a:ln w="9573" cap="flat">
                <a:solidFill>
                  <a:srgbClr val="000000"/>
                </a:solidFill>
                <a:prstDash val="solid"/>
                <a:bevel/>
              </a:ln>
            </p:spPr>
            <p:txBody>
              <a:bodyPr rtlCol="0" anchor="ctr"/>
              <a:lstStyle/>
              <a:p>
                <a:endParaRPr lang="en-US" sz="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5" name="Freeform 144">
                <a:extLst>
                  <a:ext uri="{FF2B5EF4-FFF2-40B4-BE49-F238E27FC236}">
                    <a16:creationId xmlns:a16="http://schemas.microsoft.com/office/drawing/2014/main" id="{7A62CEFE-6DD8-01F6-9F71-FB3E29989F5D}"/>
                  </a:ext>
                </a:extLst>
              </p:cNvPr>
              <p:cNvSpPr/>
              <p:nvPr/>
            </p:nvSpPr>
            <p:spPr>
              <a:xfrm>
                <a:off x="5417032" y="2430133"/>
                <a:ext cx="16037" cy="6385"/>
              </a:xfrm>
              <a:custGeom>
                <a:avLst/>
                <a:gdLst>
                  <a:gd name="connsiteX0" fmla="*/ 16038 w 16037"/>
                  <a:gd name="connsiteY0" fmla="*/ 0 h 6385"/>
                  <a:gd name="connsiteX1" fmla="*/ 0 w 16037"/>
                  <a:gd name="connsiteY1" fmla="*/ 0 h 63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037" h="6385">
                    <a:moveTo>
                      <a:pt x="16038" y="0"/>
                    </a:moveTo>
                    <a:lnTo>
                      <a:pt x="0" y="0"/>
                    </a:lnTo>
                  </a:path>
                </a:pathLst>
              </a:custGeom>
              <a:noFill/>
              <a:ln w="6382" cap="flat">
                <a:solidFill>
                  <a:srgbClr val="000000"/>
                </a:solidFill>
                <a:prstDash val="solid"/>
                <a:bevel/>
              </a:ln>
            </p:spPr>
            <p:txBody>
              <a:bodyPr rtlCol="0" anchor="ctr"/>
              <a:lstStyle/>
              <a:p>
                <a:endParaRPr lang="en-US" sz="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6" name="Freeform 145">
                <a:extLst>
                  <a:ext uri="{FF2B5EF4-FFF2-40B4-BE49-F238E27FC236}">
                    <a16:creationId xmlns:a16="http://schemas.microsoft.com/office/drawing/2014/main" id="{C81F7085-1BE4-6515-6788-C133FC8CF7FD}"/>
                  </a:ext>
                </a:extLst>
              </p:cNvPr>
              <p:cNvSpPr/>
              <p:nvPr/>
            </p:nvSpPr>
            <p:spPr>
              <a:xfrm>
                <a:off x="5417032" y="2410338"/>
                <a:ext cx="16037" cy="6385"/>
              </a:xfrm>
              <a:custGeom>
                <a:avLst/>
                <a:gdLst>
                  <a:gd name="connsiteX0" fmla="*/ 16038 w 16037"/>
                  <a:gd name="connsiteY0" fmla="*/ 0 h 6385"/>
                  <a:gd name="connsiteX1" fmla="*/ 0 w 16037"/>
                  <a:gd name="connsiteY1" fmla="*/ 0 h 63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037" h="6385">
                    <a:moveTo>
                      <a:pt x="16038" y="0"/>
                    </a:moveTo>
                    <a:lnTo>
                      <a:pt x="0" y="0"/>
                    </a:lnTo>
                  </a:path>
                </a:pathLst>
              </a:custGeom>
              <a:noFill/>
              <a:ln w="6382" cap="flat">
                <a:solidFill>
                  <a:srgbClr val="000000"/>
                </a:solidFill>
                <a:prstDash val="solid"/>
                <a:bevel/>
              </a:ln>
            </p:spPr>
            <p:txBody>
              <a:bodyPr rtlCol="0" anchor="ctr"/>
              <a:lstStyle/>
              <a:p>
                <a:endParaRPr lang="en-US" sz="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7" name="Freeform 146">
                <a:extLst>
                  <a:ext uri="{FF2B5EF4-FFF2-40B4-BE49-F238E27FC236}">
                    <a16:creationId xmlns:a16="http://schemas.microsoft.com/office/drawing/2014/main" id="{6EA2096B-2293-70EF-93FC-FDBE8D3203C3}"/>
                  </a:ext>
                </a:extLst>
              </p:cNvPr>
              <p:cNvSpPr/>
              <p:nvPr/>
            </p:nvSpPr>
            <p:spPr>
              <a:xfrm>
                <a:off x="5417032" y="2395396"/>
                <a:ext cx="16037" cy="6385"/>
              </a:xfrm>
              <a:custGeom>
                <a:avLst/>
                <a:gdLst>
                  <a:gd name="connsiteX0" fmla="*/ 16038 w 16037"/>
                  <a:gd name="connsiteY0" fmla="*/ 0 h 6385"/>
                  <a:gd name="connsiteX1" fmla="*/ 0 w 16037"/>
                  <a:gd name="connsiteY1" fmla="*/ 0 h 63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037" h="6385">
                    <a:moveTo>
                      <a:pt x="16038" y="0"/>
                    </a:moveTo>
                    <a:lnTo>
                      <a:pt x="0" y="0"/>
                    </a:lnTo>
                  </a:path>
                </a:pathLst>
              </a:custGeom>
              <a:noFill/>
              <a:ln w="6382" cap="flat">
                <a:solidFill>
                  <a:srgbClr val="000000"/>
                </a:solidFill>
                <a:prstDash val="solid"/>
                <a:bevel/>
              </a:ln>
            </p:spPr>
            <p:txBody>
              <a:bodyPr rtlCol="0" anchor="ctr"/>
              <a:lstStyle/>
              <a:p>
                <a:endParaRPr lang="en-US" sz="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8" name="Freeform 147">
                <a:extLst>
                  <a:ext uri="{FF2B5EF4-FFF2-40B4-BE49-F238E27FC236}">
                    <a16:creationId xmlns:a16="http://schemas.microsoft.com/office/drawing/2014/main" id="{7BCFF408-169D-71AD-E1DE-1292E90EB4BE}"/>
                  </a:ext>
                </a:extLst>
              </p:cNvPr>
              <p:cNvSpPr/>
              <p:nvPr/>
            </p:nvSpPr>
            <p:spPr>
              <a:xfrm>
                <a:off x="5417032" y="2380518"/>
                <a:ext cx="16037" cy="6385"/>
              </a:xfrm>
              <a:custGeom>
                <a:avLst/>
                <a:gdLst>
                  <a:gd name="connsiteX0" fmla="*/ 16038 w 16037"/>
                  <a:gd name="connsiteY0" fmla="*/ 0 h 6385"/>
                  <a:gd name="connsiteX1" fmla="*/ 0 w 16037"/>
                  <a:gd name="connsiteY1" fmla="*/ 0 h 63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037" h="6385">
                    <a:moveTo>
                      <a:pt x="16038" y="0"/>
                    </a:moveTo>
                    <a:lnTo>
                      <a:pt x="0" y="0"/>
                    </a:lnTo>
                  </a:path>
                </a:pathLst>
              </a:custGeom>
              <a:noFill/>
              <a:ln w="6382" cap="flat">
                <a:solidFill>
                  <a:srgbClr val="000000"/>
                </a:solidFill>
                <a:prstDash val="solid"/>
                <a:bevel/>
              </a:ln>
            </p:spPr>
            <p:txBody>
              <a:bodyPr rtlCol="0" anchor="ctr"/>
              <a:lstStyle/>
              <a:p>
                <a:endParaRPr lang="en-US" sz="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9" name="Freeform 148">
                <a:extLst>
                  <a:ext uri="{FF2B5EF4-FFF2-40B4-BE49-F238E27FC236}">
                    <a16:creationId xmlns:a16="http://schemas.microsoft.com/office/drawing/2014/main" id="{F68CBF0A-CD55-D814-A761-A9D16DDC6430}"/>
                  </a:ext>
                </a:extLst>
              </p:cNvPr>
              <p:cNvSpPr/>
              <p:nvPr/>
            </p:nvSpPr>
            <p:spPr>
              <a:xfrm>
                <a:off x="5395691" y="2365640"/>
                <a:ext cx="37378" cy="6385"/>
              </a:xfrm>
              <a:custGeom>
                <a:avLst/>
                <a:gdLst>
                  <a:gd name="connsiteX0" fmla="*/ 37378 w 37378"/>
                  <a:gd name="connsiteY0" fmla="*/ 0 h 6385"/>
                  <a:gd name="connsiteX1" fmla="*/ 0 w 37378"/>
                  <a:gd name="connsiteY1" fmla="*/ 0 h 63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37378" h="6385">
                    <a:moveTo>
                      <a:pt x="37378" y="0"/>
                    </a:moveTo>
                    <a:lnTo>
                      <a:pt x="0" y="0"/>
                    </a:lnTo>
                  </a:path>
                </a:pathLst>
              </a:custGeom>
              <a:noFill/>
              <a:ln w="12764" cap="flat">
                <a:solidFill>
                  <a:srgbClr val="000000"/>
                </a:solidFill>
                <a:prstDash val="solid"/>
                <a:bevel/>
              </a:ln>
            </p:spPr>
            <p:txBody>
              <a:bodyPr rtlCol="0" anchor="ctr"/>
              <a:lstStyle/>
              <a:p>
                <a:endParaRPr lang="en-US" sz="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0" name="TextBox 149">
                <a:extLst>
                  <a:ext uri="{FF2B5EF4-FFF2-40B4-BE49-F238E27FC236}">
                    <a16:creationId xmlns:a16="http://schemas.microsoft.com/office/drawing/2014/main" id="{D9857ABA-9714-29CD-6054-9D66C6D966EA}"/>
                  </a:ext>
                </a:extLst>
              </p:cNvPr>
              <p:cNvSpPr txBox="1"/>
              <p:nvPr/>
            </p:nvSpPr>
            <p:spPr>
              <a:xfrm>
                <a:off x="5177552" y="2275854"/>
                <a:ext cx="300082" cy="18466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:r>
                  <a:rPr lang="en-US" sz="600" spc="0" baseline="0" dirty="0">
                    <a:ln/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Helvetica"/>
                    <a:rtl val="0"/>
                  </a:rPr>
                  <a:t>10</a:t>
                </a:r>
                <a:r>
                  <a:rPr lang="en-US" sz="600" spc="0" baseline="30000" dirty="0">
                    <a:ln/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Helvetica"/>
                    <a:rtl val="0"/>
                  </a:rPr>
                  <a:t>4</a:t>
                </a:r>
              </a:p>
            </p:txBody>
          </p:sp>
          <p:sp>
            <p:nvSpPr>
              <p:cNvPr id="152" name="Freeform 151">
                <a:extLst>
                  <a:ext uri="{FF2B5EF4-FFF2-40B4-BE49-F238E27FC236}">
                    <a16:creationId xmlns:a16="http://schemas.microsoft.com/office/drawing/2014/main" id="{3EFDB86E-0DE3-B0BE-5BFD-0C07D7754115}"/>
                  </a:ext>
                </a:extLst>
              </p:cNvPr>
              <p:cNvSpPr/>
              <p:nvPr/>
            </p:nvSpPr>
            <p:spPr>
              <a:xfrm>
                <a:off x="5417032" y="2276371"/>
                <a:ext cx="16037" cy="6385"/>
              </a:xfrm>
              <a:custGeom>
                <a:avLst/>
                <a:gdLst>
                  <a:gd name="connsiteX0" fmla="*/ 16038 w 16037"/>
                  <a:gd name="connsiteY0" fmla="*/ 0 h 6385"/>
                  <a:gd name="connsiteX1" fmla="*/ 0 w 16037"/>
                  <a:gd name="connsiteY1" fmla="*/ 0 h 63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037" h="6385">
                    <a:moveTo>
                      <a:pt x="16038" y="0"/>
                    </a:moveTo>
                    <a:lnTo>
                      <a:pt x="0" y="0"/>
                    </a:lnTo>
                  </a:path>
                </a:pathLst>
              </a:custGeom>
              <a:noFill/>
              <a:ln w="6382" cap="flat">
                <a:solidFill>
                  <a:srgbClr val="000000"/>
                </a:solidFill>
                <a:prstDash val="solid"/>
                <a:bevel/>
              </a:ln>
            </p:spPr>
            <p:txBody>
              <a:bodyPr rtlCol="0" anchor="ctr"/>
              <a:lstStyle/>
              <a:p>
                <a:endParaRPr lang="en-US" sz="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3" name="Freeform 152">
                <a:extLst>
                  <a:ext uri="{FF2B5EF4-FFF2-40B4-BE49-F238E27FC236}">
                    <a16:creationId xmlns:a16="http://schemas.microsoft.com/office/drawing/2014/main" id="{A5945521-7BE2-527D-7EB9-445EA9F3A7C0}"/>
                  </a:ext>
                </a:extLst>
              </p:cNvPr>
              <p:cNvSpPr/>
              <p:nvPr/>
            </p:nvSpPr>
            <p:spPr>
              <a:xfrm>
                <a:off x="5417032" y="2226756"/>
                <a:ext cx="16037" cy="6385"/>
              </a:xfrm>
              <a:custGeom>
                <a:avLst/>
                <a:gdLst>
                  <a:gd name="connsiteX0" fmla="*/ 16038 w 16037"/>
                  <a:gd name="connsiteY0" fmla="*/ 0 h 6385"/>
                  <a:gd name="connsiteX1" fmla="*/ 0 w 16037"/>
                  <a:gd name="connsiteY1" fmla="*/ 0 h 63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037" h="6385">
                    <a:moveTo>
                      <a:pt x="16038" y="0"/>
                    </a:moveTo>
                    <a:lnTo>
                      <a:pt x="0" y="0"/>
                    </a:lnTo>
                  </a:path>
                </a:pathLst>
              </a:custGeom>
              <a:noFill/>
              <a:ln w="6382" cap="flat">
                <a:solidFill>
                  <a:srgbClr val="000000"/>
                </a:solidFill>
                <a:prstDash val="solid"/>
                <a:bevel/>
              </a:ln>
            </p:spPr>
            <p:txBody>
              <a:bodyPr rtlCol="0" anchor="ctr"/>
              <a:lstStyle/>
              <a:p>
                <a:endParaRPr lang="en-US" sz="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4" name="Freeform 153">
                <a:extLst>
                  <a:ext uri="{FF2B5EF4-FFF2-40B4-BE49-F238E27FC236}">
                    <a16:creationId xmlns:a16="http://schemas.microsoft.com/office/drawing/2014/main" id="{8059141F-7EBF-757B-CE13-FA53157D2E79}"/>
                  </a:ext>
                </a:extLst>
              </p:cNvPr>
              <p:cNvSpPr/>
              <p:nvPr/>
            </p:nvSpPr>
            <p:spPr>
              <a:xfrm>
                <a:off x="5417032" y="2192019"/>
                <a:ext cx="16037" cy="6385"/>
              </a:xfrm>
              <a:custGeom>
                <a:avLst/>
                <a:gdLst>
                  <a:gd name="connsiteX0" fmla="*/ 16038 w 16037"/>
                  <a:gd name="connsiteY0" fmla="*/ 0 h 6385"/>
                  <a:gd name="connsiteX1" fmla="*/ 0 w 16037"/>
                  <a:gd name="connsiteY1" fmla="*/ 0 h 63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037" h="6385">
                    <a:moveTo>
                      <a:pt x="16038" y="0"/>
                    </a:moveTo>
                    <a:lnTo>
                      <a:pt x="0" y="0"/>
                    </a:lnTo>
                  </a:path>
                </a:pathLst>
              </a:custGeom>
              <a:noFill/>
              <a:ln w="6382" cap="flat">
                <a:solidFill>
                  <a:srgbClr val="000000"/>
                </a:solidFill>
                <a:prstDash val="solid"/>
                <a:bevel/>
              </a:ln>
            </p:spPr>
            <p:txBody>
              <a:bodyPr rtlCol="0" anchor="ctr"/>
              <a:lstStyle/>
              <a:p>
                <a:endParaRPr lang="en-US" sz="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5" name="Freeform 154">
                <a:extLst>
                  <a:ext uri="{FF2B5EF4-FFF2-40B4-BE49-F238E27FC236}">
                    <a16:creationId xmlns:a16="http://schemas.microsoft.com/office/drawing/2014/main" id="{413A418C-2FCD-2924-8631-3F9E93E78302}"/>
                  </a:ext>
                </a:extLst>
              </p:cNvPr>
              <p:cNvSpPr/>
              <p:nvPr/>
            </p:nvSpPr>
            <p:spPr>
              <a:xfrm>
                <a:off x="5406362" y="2162199"/>
                <a:ext cx="26707" cy="6385"/>
              </a:xfrm>
              <a:custGeom>
                <a:avLst/>
                <a:gdLst>
                  <a:gd name="connsiteX0" fmla="*/ 26708 w 26707"/>
                  <a:gd name="connsiteY0" fmla="*/ 0 h 6385"/>
                  <a:gd name="connsiteX1" fmla="*/ 0 w 26707"/>
                  <a:gd name="connsiteY1" fmla="*/ 0 h 63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6707" h="6385">
                    <a:moveTo>
                      <a:pt x="26708" y="0"/>
                    </a:moveTo>
                    <a:lnTo>
                      <a:pt x="0" y="0"/>
                    </a:lnTo>
                  </a:path>
                </a:pathLst>
              </a:custGeom>
              <a:noFill/>
              <a:ln w="9573" cap="flat">
                <a:solidFill>
                  <a:srgbClr val="000000"/>
                </a:solidFill>
                <a:prstDash val="solid"/>
                <a:bevel/>
              </a:ln>
            </p:spPr>
            <p:txBody>
              <a:bodyPr rtlCol="0" anchor="ctr"/>
              <a:lstStyle/>
              <a:p>
                <a:endParaRPr lang="en-US" sz="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6" name="Freeform 155">
                <a:extLst>
                  <a:ext uri="{FF2B5EF4-FFF2-40B4-BE49-F238E27FC236}">
                    <a16:creationId xmlns:a16="http://schemas.microsoft.com/office/drawing/2014/main" id="{CF8DAB42-D969-EB0F-299F-60A9E8193CF7}"/>
                  </a:ext>
                </a:extLst>
              </p:cNvPr>
              <p:cNvSpPr/>
              <p:nvPr/>
            </p:nvSpPr>
            <p:spPr>
              <a:xfrm>
                <a:off x="5417032" y="2142404"/>
                <a:ext cx="16037" cy="6385"/>
              </a:xfrm>
              <a:custGeom>
                <a:avLst/>
                <a:gdLst>
                  <a:gd name="connsiteX0" fmla="*/ 16038 w 16037"/>
                  <a:gd name="connsiteY0" fmla="*/ 0 h 6385"/>
                  <a:gd name="connsiteX1" fmla="*/ 0 w 16037"/>
                  <a:gd name="connsiteY1" fmla="*/ 0 h 63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037" h="6385">
                    <a:moveTo>
                      <a:pt x="16038" y="0"/>
                    </a:moveTo>
                    <a:lnTo>
                      <a:pt x="0" y="0"/>
                    </a:lnTo>
                  </a:path>
                </a:pathLst>
              </a:custGeom>
              <a:noFill/>
              <a:ln w="6382" cap="flat">
                <a:solidFill>
                  <a:srgbClr val="000000"/>
                </a:solidFill>
                <a:prstDash val="solid"/>
                <a:bevel/>
              </a:ln>
            </p:spPr>
            <p:txBody>
              <a:bodyPr rtlCol="0" anchor="ctr"/>
              <a:lstStyle/>
              <a:p>
                <a:endParaRPr lang="en-US" sz="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7" name="Freeform 156">
                <a:extLst>
                  <a:ext uri="{FF2B5EF4-FFF2-40B4-BE49-F238E27FC236}">
                    <a16:creationId xmlns:a16="http://schemas.microsoft.com/office/drawing/2014/main" id="{427DC91C-6C2E-3CF0-4760-46BF5B8D47F4}"/>
                  </a:ext>
                </a:extLst>
              </p:cNvPr>
              <p:cNvSpPr/>
              <p:nvPr/>
            </p:nvSpPr>
            <p:spPr>
              <a:xfrm>
                <a:off x="5417032" y="2122545"/>
                <a:ext cx="16037" cy="6385"/>
              </a:xfrm>
              <a:custGeom>
                <a:avLst/>
                <a:gdLst>
                  <a:gd name="connsiteX0" fmla="*/ 16038 w 16037"/>
                  <a:gd name="connsiteY0" fmla="*/ 0 h 6385"/>
                  <a:gd name="connsiteX1" fmla="*/ 0 w 16037"/>
                  <a:gd name="connsiteY1" fmla="*/ 0 h 63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037" h="6385">
                    <a:moveTo>
                      <a:pt x="16038" y="0"/>
                    </a:moveTo>
                    <a:lnTo>
                      <a:pt x="0" y="0"/>
                    </a:lnTo>
                  </a:path>
                </a:pathLst>
              </a:custGeom>
              <a:noFill/>
              <a:ln w="6382" cap="flat">
                <a:solidFill>
                  <a:srgbClr val="000000"/>
                </a:solidFill>
                <a:prstDash val="solid"/>
                <a:bevel/>
              </a:ln>
            </p:spPr>
            <p:txBody>
              <a:bodyPr rtlCol="0" anchor="ctr"/>
              <a:lstStyle/>
              <a:p>
                <a:endParaRPr lang="en-US" sz="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8" name="Freeform 157">
                <a:extLst>
                  <a:ext uri="{FF2B5EF4-FFF2-40B4-BE49-F238E27FC236}">
                    <a16:creationId xmlns:a16="http://schemas.microsoft.com/office/drawing/2014/main" id="{D7331930-0832-D0D5-A021-89F93F0515C1}"/>
                  </a:ext>
                </a:extLst>
              </p:cNvPr>
              <p:cNvSpPr/>
              <p:nvPr/>
            </p:nvSpPr>
            <p:spPr>
              <a:xfrm>
                <a:off x="5417032" y="2107667"/>
                <a:ext cx="16037" cy="6385"/>
              </a:xfrm>
              <a:custGeom>
                <a:avLst/>
                <a:gdLst>
                  <a:gd name="connsiteX0" fmla="*/ 16038 w 16037"/>
                  <a:gd name="connsiteY0" fmla="*/ 0 h 6385"/>
                  <a:gd name="connsiteX1" fmla="*/ 0 w 16037"/>
                  <a:gd name="connsiteY1" fmla="*/ 0 h 63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037" h="6385">
                    <a:moveTo>
                      <a:pt x="16038" y="0"/>
                    </a:moveTo>
                    <a:lnTo>
                      <a:pt x="0" y="0"/>
                    </a:lnTo>
                  </a:path>
                </a:pathLst>
              </a:custGeom>
              <a:noFill/>
              <a:ln w="6382" cap="flat">
                <a:solidFill>
                  <a:srgbClr val="000000"/>
                </a:solidFill>
                <a:prstDash val="solid"/>
                <a:bevel/>
              </a:ln>
            </p:spPr>
            <p:txBody>
              <a:bodyPr rtlCol="0" anchor="ctr"/>
              <a:lstStyle/>
              <a:p>
                <a:endParaRPr lang="en-US" sz="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9" name="Freeform 158">
                <a:extLst>
                  <a:ext uri="{FF2B5EF4-FFF2-40B4-BE49-F238E27FC236}">
                    <a16:creationId xmlns:a16="http://schemas.microsoft.com/office/drawing/2014/main" id="{F88F5016-B309-421E-ED38-868A512719B5}"/>
                  </a:ext>
                </a:extLst>
              </p:cNvPr>
              <p:cNvSpPr/>
              <p:nvPr/>
            </p:nvSpPr>
            <p:spPr>
              <a:xfrm>
                <a:off x="5417032" y="2092789"/>
                <a:ext cx="16037" cy="6385"/>
              </a:xfrm>
              <a:custGeom>
                <a:avLst/>
                <a:gdLst>
                  <a:gd name="connsiteX0" fmla="*/ 16038 w 16037"/>
                  <a:gd name="connsiteY0" fmla="*/ 0 h 6385"/>
                  <a:gd name="connsiteX1" fmla="*/ 0 w 16037"/>
                  <a:gd name="connsiteY1" fmla="*/ 0 h 63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037" h="6385">
                    <a:moveTo>
                      <a:pt x="16038" y="0"/>
                    </a:moveTo>
                    <a:lnTo>
                      <a:pt x="0" y="0"/>
                    </a:lnTo>
                  </a:path>
                </a:pathLst>
              </a:custGeom>
              <a:noFill/>
              <a:ln w="6382" cap="flat">
                <a:solidFill>
                  <a:srgbClr val="000000"/>
                </a:solidFill>
                <a:prstDash val="solid"/>
                <a:bevel/>
              </a:ln>
            </p:spPr>
            <p:txBody>
              <a:bodyPr rtlCol="0" anchor="ctr"/>
              <a:lstStyle/>
              <a:p>
                <a:endParaRPr lang="en-US" sz="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0" name="Freeform 159">
                <a:extLst>
                  <a:ext uri="{FF2B5EF4-FFF2-40B4-BE49-F238E27FC236}">
                    <a16:creationId xmlns:a16="http://schemas.microsoft.com/office/drawing/2014/main" id="{49045E98-ED9B-6414-BB24-FC219326729D}"/>
                  </a:ext>
                </a:extLst>
              </p:cNvPr>
              <p:cNvSpPr/>
              <p:nvPr/>
            </p:nvSpPr>
            <p:spPr>
              <a:xfrm>
                <a:off x="5395691" y="2077847"/>
                <a:ext cx="37378" cy="6385"/>
              </a:xfrm>
              <a:custGeom>
                <a:avLst/>
                <a:gdLst>
                  <a:gd name="connsiteX0" fmla="*/ 37378 w 37378"/>
                  <a:gd name="connsiteY0" fmla="*/ 0 h 6385"/>
                  <a:gd name="connsiteX1" fmla="*/ 0 w 37378"/>
                  <a:gd name="connsiteY1" fmla="*/ 0 h 63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37378" h="6385">
                    <a:moveTo>
                      <a:pt x="37378" y="0"/>
                    </a:moveTo>
                    <a:lnTo>
                      <a:pt x="0" y="0"/>
                    </a:lnTo>
                  </a:path>
                </a:pathLst>
              </a:custGeom>
              <a:noFill/>
              <a:ln w="12764" cap="flat">
                <a:solidFill>
                  <a:srgbClr val="000000"/>
                </a:solidFill>
                <a:prstDash val="solid"/>
                <a:bevel/>
              </a:ln>
            </p:spPr>
            <p:txBody>
              <a:bodyPr rtlCol="0" anchor="ctr"/>
              <a:lstStyle/>
              <a:p>
                <a:endParaRPr lang="en-US" sz="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1" name="TextBox 160">
                <a:extLst>
                  <a:ext uri="{FF2B5EF4-FFF2-40B4-BE49-F238E27FC236}">
                    <a16:creationId xmlns:a16="http://schemas.microsoft.com/office/drawing/2014/main" id="{C395D80F-FD40-E2FA-236A-F3049CD447C1}"/>
                  </a:ext>
                </a:extLst>
              </p:cNvPr>
              <p:cNvSpPr txBox="1"/>
              <p:nvPr/>
            </p:nvSpPr>
            <p:spPr>
              <a:xfrm>
                <a:off x="5177552" y="1988061"/>
                <a:ext cx="300082" cy="18466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:r>
                  <a:rPr lang="en-US" sz="600" spc="0" baseline="0" dirty="0">
                    <a:ln/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Helvetica"/>
                    <a:rtl val="0"/>
                  </a:rPr>
                  <a:t>10</a:t>
                </a:r>
                <a:r>
                  <a:rPr lang="en-US" sz="600" spc="0" baseline="30000" dirty="0">
                    <a:ln/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Helvetica"/>
                    <a:rtl val="0"/>
                  </a:rPr>
                  <a:t>5</a:t>
                </a:r>
              </a:p>
            </p:txBody>
          </p:sp>
          <p:sp>
            <p:nvSpPr>
              <p:cNvPr id="163" name="Freeform 162">
                <a:extLst>
                  <a:ext uri="{FF2B5EF4-FFF2-40B4-BE49-F238E27FC236}">
                    <a16:creationId xmlns:a16="http://schemas.microsoft.com/office/drawing/2014/main" id="{D8BFF8E7-F5F6-D29B-F24A-D84A4CD09119}"/>
                  </a:ext>
                </a:extLst>
              </p:cNvPr>
              <p:cNvSpPr/>
              <p:nvPr/>
            </p:nvSpPr>
            <p:spPr>
              <a:xfrm>
                <a:off x="5417032" y="1993494"/>
                <a:ext cx="16037" cy="6385"/>
              </a:xfrm>
              <a:custGeom>
                <a:avLst/>
                <a:gdLst>
                  <a:gd name="connsiteX0" fmla="*/ 16038 w 16037"/>
                  <a:gd name="connsiteY0" fmla="*/ 0 h 6385"/>
                  <a:gd name="connsiteX1" fmla="*/ 0 w 16037"/>
                  <a:gd name="connsiteY1" fmla="*/ 0 h 63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037" h="6385">
                    <a:moveTo>
                      <a:pt x="16038" y="0"/>
                    </a:moveTo>
                    <a:lnTo>
                      <a:pt x="0" y="0"/>
                    </a:lnTo>
                  </a:path>
                </a:pathLst>
              </a:custGeom>
              <a:noFill/>
              <a:ln w="6382" cap="flat">
                <a:solidFill>
                  <a:srgbClr val="000000"/>
                </a:solidFill>
                <a:prstDash val="solid"/>
                <a:bevel/>
              </a:ln>
            </p:spPr>
            <p:txBody>
              <a:bodyPr rtlCol="0" anchor="ctr"/>
              <a:lstStyle/>
              <a:p>
                <a:endParaRPr lang="en-US" sz="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05" name="TextBox 504">
                <a:extLst>
                  <a:ext uri="{FF2B5EF4-FFF2-40B4-BE49-F238E27FC236}">
                    <a16:creationId xmlns:a16="http://schemas.microsoft.com/office/drawing/2014/main" id="{B2F0FFE6-8F72-F45E-3FE2-34213AF6C2FD}"/>
                  </a:ext>
                </a:extLst>
              </p:cNvPr>
              <p:cNvSpPr txBox="1"/>
              <p:nvPr/>
            </p:nvSpPr>
            <p:spPr>
              <a:xfrm>
                <a:off x="5924921" y="3350752"/>
                <a:ext cx="385042" cy="18466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eGFP</a:t>
                </a:r>
                <a:endParaRPr lang="en-US" sz="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06" name="TextBox 505">
                <a:extLst>
                  <a:ext uri="{FF2B5EF4-FFF2-40B4-BE49-F238E27FC236}">
                    <a16:creationId xmlns:a16="http://schemas.microsoft.com/office/drawing/2014/main" id="{4273035B-3350-DB2F-2D11-935728F302E4}"/>
                  </a:ext>
                </a:extLst>
              </p:cNvPr>
              <p:cNvSpPr txBox="1"/>
              <p:nvPr/>
            </p:nvSpPr>
            <p:spPr>
              <a:xfrm rot="16200000">
                <a:off x="4967080" y="2501615"/>
                <a:ext cx="481222" cy="18466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600" dirty="0">
                    <a:latin typeface="Arial" panose="020B0604020202020204" pitchFamily="34" charset="0"/>
                    <a:cs typeface="Arial" panose="020B0604020202020204" pitchFamily="34" charset="0"/>
                  </a:rPr>
                  <a:t>mCherry</a:t>
                </a:r>
              </a:p>
            </p:txBody>
          </p:sp>
        </p:grpSp>
        <p:grpSp>
          <p:nvGrpSpPr>
            <p:cNvPr id="520" name="Group 519">
              <a:extLst>
                <a:ext uri="{FF2B5EF4-FFF2-40B4-BE49-F238E27FC236}">
                  <a16:creationId xmlns:a16="http://schemas.microsoft.com/office/drawing/2014/main" id="{E106E429-A8BD-297A-C653-B746102EA8D9}"/>
                </a:ext>
              </a:extLst>
            </p:cNvPr>
            <p:cNvGrpSpPr/>
            <p:nvPr/>
          </p:nvGrpSpPr>
          <p:grpSpPr>
            <a:xfrm>
              <a:off x="4043030" y="3758831"/>
              <a:ext cx="3846213" cy="1614418"/>
              <a:chOff x="4043030" y="3541112"/>
              <a:chExt cx="3846213" cy="1614418"/>
            </a:xfrm>
          </p:grpSpPr>
          <p:grpSp>
            <p:nvGrpSpPr>
              <p:cNvPr id="516" name="Group 515">
                <a:extLst>
                  <a:ext uri="{FF2B5EF4-FFF2-40B4-BE49-F238E27FC236}">
                    <a16:creationId xmlns:a16="http://schemas.microsoft.com/office/drawing/2014/main" id="{BABD272E-F1B4-DB00-6527-21591F41DB5C}"/>
                  </a:ext>
                </a:extLst>
              </p:cNvPr>
              <p:cNvGrpSpPr/>
              <p:nvPr/>
            </p:nvGrpSpPr>
            <p:grpSpPr>
              <a:xfrm>
                <a:off x="4043030" y="3549224"/>
                <a:ext cx="1874133" cy="1606306"/>
                <a:chOff x="3964649" y="3827899"/>
                <a:chExt cx="1874133" cy="1606306"/>
              </a:xfrm>
            </p:grpSpPr>
            <p:sp>
              <p:nvSpPr>
                <p:cNvPr id="168" name="Freeform 167">
                  <a:extLst>
                    <a:ext uri="{FF2B5EF4-FFF2-40B4-BE49-F238E27FC236}">
                      <a16:creationId xmlns:a16="http://schemas.microsoft.com/office/drawing/2014/main" id="{F11A41F4-EF76-05D2-14DE-40540CD254CA}"/>
                    </a:ext>
                  </a:extLst>
                </p:cNvPr>
                <p:cNvSpPr/>
                <p:nvPr/>
              </p:nvSpPr>
              <p:spPr>
                <a:xfrm>
                  <a:off x="4350978" y="3853007"/>
                  <a:ext cx="1367148" cy="1270198"/>
                </a:xfrm>
                <a:custGeom>
                  <a:avLst/>
                  <a:gdLst>
                    <a:gd name="connsiteX0" fmla="*/ 0 w 1367148"/>
                    <a:gd name="connsiteY0" fmla="*/ 0 h 1270198"/>
                    <a:gd name="connsiteX1" fmla="*/ 1367149 w 1367148"/>
                    <a:gd name="connsiteY1" fmla="*/ 0 h 1270198"/>
                    <a:gd name="connsiteX2" fmla="*/ 1367149 w 1367148"/>
                    <a:gd name="connsiteY2" fmla="*/ 1270199 h 1270198"/>
                    <a:gd name="connsiteX3" fmla="*/ 0 w 1367148"/>
                    <a:gd name="connsiteY3" fmla="*/ 1270199 h 1270198"/>
                    <a:gd name="connsiteX4" fmla="*/ 0 w 1367148"/>
                    <a:gd name="connsiteY4" fmla="*/ 0 h 127019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67148" h="1270198">
                      <a:moveTo>
                        <a:pt x="0" y="0"/>
                      </a:moveTo>
                      <a:lnTo>
                        <a:pt x="1367149" y="0"/>
                      </a:lnTo>
                      <a:lnTo>
                        <a:pt x="1367149" y="1270199"/>
                      </a:lnTo>
                      <a:lnTo>
                        <a:pt x="0" y="1270199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638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sz="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pic>
              <p:nvPicPr>
                <p:cNvPr id="169" name="Picture 168">
                  <a:extLst>
                    <a:ext uri="{FF2B5EF4-FFF2-40B4-BE49-F238E27FC236}">
                      <a16:creationId xmlns:a16="http://schemas.microsoft.com/office/drawing/2014/main" id="{D73D4473-86CC-5FE8-E2C6-8CF8B9BB8AFB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6"/>
                <a:stretch>
                  <a:fillRect/>
                </a:stretch>
              </p:blipFill>
              <p:spPr>
                <a:xfrm>
                  <a:off x="4350978" y="3853007"/>
                  <a:ext cx="1373985" cy="1275051"/>
                </a:xfrm>
                <a:custGeom>
                  <a:avLst/>
                  <a:gdLst>
                    <a:gd name="connsiteX0" fmla="*/ 80 w 1373985"/>
                    <a:gd name="connsiteY0" fmla="*/ 797 h 1275051"/>
                    <a:gd name="connsiteX1" fmla="*/ 1374065 w 1373985"/>
                    <a:gd name="connsiteY1" fmla="*/ 797 h 1275051"/>
                    <a:gd name="connsiteX2" fmla="*/ 1374065 w 1373985"/>
                    <a:gd name="connsiteY2" fmla="*/ 1275849 h 1275051"/>
                    <a:gd name="connsiteX3" fmla="*/ 80 w 1373985"/>
                    <a:gd name="connsiteY3" fmla="*/ 1275849 h 12750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373985" h="1275051">
                      <a:moveTo>
                        <a:pt x="80" y="797"/>
                      </a:moveTo>
                      <a:lnTo>
                        <a:pt x="1374065" y="797"/>
                      </a:lnTo>
                      <a:lnTo>
                        <a:pt x="1374065" y="1275849"/>
                      </a:lnTo>
                      <a:lnTo>
                        <a:pt x="80" y="1275849"/>
                      </a:lnTo>
                      <a:close/>
                    </a:path>
                  </a:pathLst>
                </a:custGeom>
              </p:spPr>
            </p:pic>
            <p:sp>
              <p:nvSpPr>
                <p:cNvPr id="170" name="Freeform 169">
                  <a:extLst>
                    <a:ext uri="{FF2B5EF4-FFF2-40B4-BE49-F238E27FC236}">
                      <a16:creationId xmlns:a16="http://schemas.microsoft.com/office/drawing/2014/main" id="{AFF54EE5-38BE-52FB-024F-4A8900759CB6}"/>
                    </a:ext>
                  </a:extLst>
                </p:cNvPr>
                <p:cNvSpPr/>
                <p:nvPr/>
              </p:nvSpPr>
              <p:spPr>
                <a:xfrm>
                  <a:off x="4460430" y="4490597"/>
                  <a:ext cx="208295" cy="635098"/>
                </a:xfrm>
                <a:custGeom>
                  <a:avLst/>
                  <a:gdLst>
                    <a:gd name="connsiteX0" fmla="*/ 0 w 208295"/>
                    <a:gd name="connsiteY0" fmla="*/ 0 h 640080"/>
                    <a:gd name="connsiteX1" fmla="*/ 208296 w 208295"/>
                    <a:gd name="connsiteY1" fmla="*/ 0 h 640080"/>
                    <a:gd name="connsiteX2" fmla="*/ 208296 w 208295"/>
                    <a:gd name="connsiteY2" fmla="*/ 640080 h 640080"/>
                    <a:gd name="connsiteX3" fmla="*/ 0 w 208295"/>
                    <a:gd name="connsiteY3" fmla="*/ 640080 h 640080"/>
                    <a:gd name="connsiteX4" fmla="*/ 0 w 208295"/>
                    <a:gd name="connsiteY4" fmla="*/ 0 h 64008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08295" h="640080">
                      <a:moveTo>
                        <a:pt x="0" y="0"/>
                      </a:moveTo>
                      <a:lnTo>
                        <a:pt x="208296" y="0"/>
                      </a:lnTo>
                      <a:lnTo>
                        <a:pt x="208296" y="640080"/>
                      </a:lnTo>
                      <a:lnTo>
                        <a:pt x="0" y="64008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noFill/>
                <a:ln w="3191" cap="rnd">
                  <a:solidFill>
                    <a:srgbClr val="00000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sz="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71" name="Freeform 170">
                  <a:extLst>
                    <a:ext uri="{FF2B5EF4-FFF2-40B4-BE49-F238E27FC236}">
                      <a16:creationId xmlns:a16="http://schemas.microsoft.com/office/drawing/2014/main" id="{41E92614-4439-8550-648B-5E9820F7D94F}"/>
                    </a:ext>
                  </a:extLst>
                </p:cNvPr>
                <p:cNvSpPr/>
                <p:nvPr/>
              </p:nvSpPr>
              <p:spPr>
                <a:xfrm>
                  <a:off x="4377686" y="4016795"/>
                  <a:ext cx="389819" cy="173684"/>
                </a:xfrm>
                <a:custGeom>
                  <a:avLst/>
                  <a:gdLst>
                    <a:gd name="connsiteX0" fmla="*/ 0 w 389819"/>
                    <a:gd name="connsiteY0" fmla="*/ 0 h 173684"/>
                    <a:gd name="connsiteX1" fmla="*/ 389820 w 389819"/>
                    <a:gd name="connsiteY1" fmla="*/ 0 h 173684"/>
                    <a:gd name="connsiteX2" fmla="*/ 389820 w 389819"/>
                    <a:gd name="connsiteY2" fmla="*/ 173685 h 173684"/>
                    <a:gd name="connsiteX3" fmla="*/ 0 w 389819"/>
                    <a:gd name="connsiteY3" fmla="*/ 173685 h 173684"/>
                    <a:gd name="connsiteX4" fmla="*/ 0 w 389819"/>
                    <a:gd name="connsiteY4" fmla="*/ 0 h 1736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89819" h="173684">
                      <a:moveTo>
                        <a:pt x="0" y="0"/>
                      </a:moveTo>
                      <a:lnTo>
                        <a:pt x="389820" y="0"/>
                      </a:lnTo>
                      <a:lnTo>
                        <a:pt x="389820" y="173685"/>
                      </a:lnTo>
                      <a:lnTo>
                        <a:pt x="0" y="173685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638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sz="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74" name="Freeform 173">
                  <a:extLst>
                    <a:ext uri="{FF2B5EF4-FFF2-40B4-BE49-F238E27FC236}">
                      <a16:creationId xmlns:a16="http://schemas.microsoft.com/office/drawing/2014/main" id="{3E50C71E-B0AD-97EE-0405-37795EB2DA5D}"/>
                    </a:ext>
                  </a:extLst>
                </p:cNvPr>
                <p:cNvSpPr/>
                <p:nvPr/>
              </p:nvSpPr>
              <p:spPr>
                <a:xfrm>
                  <a:off x="4674029" y="4535295"/>
                  <a:ext cx="1044097" cy="589699"/>
                </a:xfrm>
                <a:custGeom>
                  <a:avLst/>
                  <a:gdLst>
                    <a:gd name="connsiteX0" fmla="*/ 0 w 1132145"/>
                    <a:gd name="connsiteY0" fmla="*/ 0 h 595382"/>
                    <a:gd name="connsiteX1" fmla="*/ 1132145 w 1132145"/>
                    <a:gd name="connsiteY1" fmla="*/ 0 h 595382"/>
                    <a:gd name="connsiteX2" fmla="*/ 1132145 w 1132145"/>
                    <a:gd name="connsiteY2" fmla="*/ 595382 h 595382"/>
                    <a:gd name="connsiteX3" fmla="*/ 0 w 1132145"/>
                    <a:gd name="connsiteY3" fmla="*/ 595382 h 595382"/>
                    <a:gd name="connsiteX4" fmla="*/ 0 w 1132145"/>
                    <a:gd name="connsiteY4" fmla="*/ 0 h 59538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132145" h="595382">
                      <a:moveTo>
                        <a:pt x="0" y="0"/>
                      </a:moveTo>
                      <a:lnTo>
                        <a:pt x="1132145" y="0"/>
                      </a:lnTo>
                      <a:lnTo>
                        <a:pt x="1132145" y="595382"/>
                      </a:lnTo>
                      <a:lnTo>
                        <a:pt x="0" y="595382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noFill/>
                <a:ln w="3191" cap="rnd">
                  <a:solidFill>
                    <a:srgbClr val="00000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sz="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78" name="Freeform 177">
                  <a:extLst>
                    <a:ext uri="{FF2B5EF4-FFF2-40B4-BE49-F238E27FC236}">
                      <a16:creationId xmlns:a16="http://schemas.microsoft.com/office/drawing/2014/main" id="{4546502E-A97A-B41C-7C49-191E57B2ADC1}"/>
                    </a:ext>
                  </a:extLst>
                </p:cNvPr>
                <p:cNvSpPr/>
                <p:nvPr/>
              </p:nvSpPr>
              <p:spPr>
                <a:xfrm>
                  <a:off x="4353598" y="3855497"/>
                  <a:ext cx="1367148" cy="1270198"/>
                </a:xfrm>
                <a:custGeom>
                  <a:avLst/>
                  <a:gdLst>
                    <a:gd name="connsiteX0" fmla="*/ 0 w 1367148"/>
                    <a:gd name="connsiteY0" fmla="*/ 0 h 1270198"/>
                    <a:gd name="connsiteX1" fmla="*/ 1367149 w 1367148"/>
                    <a:gd name="connsiteY1" fmla="*/ 0 h 1270198"/>
                    <a:gd name="connsiteX2" fmla="*/ 1367149 w 1367148"/>
                    <a:gd name="connsiteY2" fmla="*/ 1270199 h 1270198"/>
                    <a:gd name="connsiteX3" fmla="*/ 0 w 1367148"/>
                    <a:gd name="connsiteY3" fmla="*/ 1270199 h 1270198"/>
                    <a:gd name="connsiteX4" fmla="*/ 0 w 1367148"/>
                    <a:gd name="connsiteY4" fmla="*/ 0 h 127019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67148" h="1270198">
                      <a:moveTo>
                        <a:pt x="0" y="0"/>
                      </a:moveTo>
                      <a:lnTo>
                        <a:pt x="1367149" y="0"/>
                      </a:lnTo>
                      <a:lnTo>
                        <a:pt x="1367149" y="1270199"/>
                      </a:lnTo>
                      <a:lnTo>
                        <a:pt x="0" y="1270199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noFill/>
                <a:ln w="3191" cap="rnd">
                  <a:solidFill>
                    <a:srgbClr val="00000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sz="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79" name="Freeform 178">
                  <a:extLst>
                    <a:ext uri="{FF2B5EF4-FFF2-40B4-BE49-F238E27FC236}">
                      <a16:creationId xmlns:a16="http://schemas.microsoft.com/office/drawing/2014/main" id="{66B23CD3-418E-B723-78EA-3E12609C978A}"/>
                    </a:ext>
                  </a:extLst>
                </p:cNvPr>
                <p:cNvSpPr/>
                <p:nvPr/>
              </p:nvSpPr>
              <p:spPr>
                <a:xfrm>
                  <a:off x="4358965" y="5125696"/>
                  <a:ext cx="6389" cy="34736"/>
                </a:xfrm>
                <a:custGeom>
                  <a:avLst/>
                  <a:gdLst>
                    <a:gd name="connsiteX0" fmla="*/ 0 w 6389"/>
                    <a:gd name="connsiteY0" fmla="*/ 0 h 34736"/>
                    <a:gd name="connsiteX1" fmla="*/ 0 w 6389"/>
                    <a:gd name="connsiteY1" fmla="*/ 34737 h 347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6389" h="34736">
                      <a:moveTo>
                        <a:pt x="0" y="0"/>
                      </a:moveTo>
                      <a:lnTo>
                        <a:pt x="0" y="34737"/>
                      </a:lnTo>
                    </a:path>
                  </a:pathLst>
                </a:custGeom>
                <a:noFill/>
                <a:ln w="12764" cap="flat">
                  <a:solidFill>
                    <a:srgbClr val="000000"/>
                  </a:solidFill>
                  <a:prstDash val="solid"/>
                  <a:bevel/>
                </a:ln>
              </p:spPr>
              <p:txBody>
                <a:bodyPr rtlCol="0" anchor="ctr"/>
                <a:lstStyle/>
                <a:p>
                  <a:endParaRPr lang="en-US" sz="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80" name="TextBox 179">
                  <a:extLst>
                    <a:ext uri="{FF2B5EF4-FFF2-40B4-BE49-F238E27FC236}">
                      <a16:creationId xmlns:a16="http://schemas.microsoft.com/office/drawing/2014/main" id="{CDB24515-301B-B82D-E278-62E03E03F080}"/>
                    </a:ext>
                  </a:extLst>
                </p:cNvPr>
                <p:cNvSpPr txBox="1"/>
                <p:nvPr/>
              </p:nvSpPr>
              <p:spPr>
                <a:xfrm>
                  <a:off x="4259538" y="5134891"/>
                  <a:ext cx="227948" cy="184666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l"/>
                  <a:r>
                    <a:rPr lang="en-US" sz="600" spc="0" baseline="0">
                      <a:ln/>
                      <a:solidFill>
                        <a:srgbClr val="000000"/>
                      </a:solidFill>
                      <a:latin typeface="Arial" panose="020B0604020202020204" pitchFamily="34" charset="0"/>
                      <a:cs typeface="Arial" panose="020B0604020202020204" pitchFamily="34" charset="0"/>
                      <a:sym typeface="Helvetica"/>
                      <a:rtl val="0"/>
                    </a:rPr>
                    <a:t>0</a:t>
                  </a:r>
                </a:p>
              </p:txBody>
            </p:sp>
            <p:sp>
              <p:nvSpPr>
                <p:cNvPr id="181" name="Freeform 180">
                  <a:extLst>
                    <a:ext uri="{FF2B5EF4-FFF2-40B4-BE49-F238E27FC236}">
                      <a16:creationId xmlns:a16="http://schemas.microsoft.com/office/drawing/2014/main" id="{D9124555-CF8E-0D28-784C-93C9BF585A22}"/>
                    </a:ext>
                  </a:extLst>
                </p:cNvPr>
                <p:cNvSpPr/>
                <p:nvPr/>
              </p:nvSpPr>
              <p:spPr>
                <a:xfrm>
                  <a:off x="4407014" y="5125696"/>
                  <a:ext cx="6389" cy="14877"/>
                </a:xfrm>
                <a:custGeom>
                  <a:avLst/>
                  <a:gdLst>
                    <a:gd name="connsiteX0" fmla="*/ 0 w 6389"/>
                    <a:gd name="connsiteY0" fmla="*/ 0 h 14877"/>
                    <a:gd name="connsiteX1" fmla="*/ 0 w 6389"/>
                    <a:gd name="connsiteY1" fmla="*/ 14878 h 1487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6389" h="14877">
                      <a:moveTo>
                        <a:pt x="0" y="0"/>
                      </a:moveTo>
                      <a:lnTo>
                        <a:pt x="0" y="14878"/>
                      </a:lnTo>
                    </a:path>
                  </a:pathLst>
                </a:custGeom>
                <a:noFill/>
                <a:ln w="6382" cap="flat">
                  <a:solidFill>
                    <a:srgbClr val="000000"/>
                  </a:solidFill>
                  <a:prstDash val="solid"/>
                  <a:bevel/>
                </a:ln>
              </p:spPr>
              <p:txBody>
                <a:bodyPr rtlCol="0" anchor="ctr"/>
                <a:lstStyle/>
                <a:p>
                  <a:endParaRPr lang="en-US" sz="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82" name="Freeform 181">
                  <a:extLst>
                    <a:ext uri="{FF2B5EF4-FFF2-40B4-BE49-F238E27FC236}">
                      <a16:creationId xmlns:a16="http://schemas.microsoft.com/office/drawing/2014/main" id="{F94CBF34-B5EF-439F-69BE-68D97E350836}"/>
                    </a:ext>
                  </a:extLst>
                </p:cNvPr>
                <p:cNvSpPr/>
                <p:nvPr/>
              </p:nvSpPr>
              <p:spPr>
                <a:xfrm>
                  <a:off x="4455062" y="5125696"/>
                  <a:ext cx="6389" cy="14877"/>
                </a:xfrm>
                <a:custGeom>
                  <a:avLst/>
                  <a:gdLst>
                    <a:gd name="connsiteX0" fmla="*/ 0 w 6389"/>
                    <a:gd name="connsiteY0" fmla="*/ 0 h 14877"/>
                    <a:gd name="connsiteX1" fmla="*/ 0 w 6389"/>
                    <a:gd name="connsiteY1" fmla="*/ 14878 h 1487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6389" h="14877">
                      <a:moveTo>
                        <a:pt x="0" y="0"/>
                      </a:moveTo>
                      <a:lnTo>
                        <a:pt x="0" y="14878"/>
                      </a:lnTo>
                    </a:path>
                  </a:pathLst>
                </a:custGeom>
                <a:noFill/>
                <a:ln w="6382" cap="flat">
                  <a:solidFill>
                    <a:srgbClr val="000000"/>
                  </a:solidFill>
                  <a:prstDash val="solid"/>
                  <a:bevel/>
                </a:ln>
              </p:spPr>
              <p:txBody>
                <a:bodyPr rtlCol="0" anchor="ctr"/>
                <a:lstStyle/>
                <a:p>
                  <a:endParaRPr lang="en-US" sz="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83" name="Freeform 182">
                  <a:extLst>
                    <a:ext uri="{FF2B5EF4-FFF2-40B4-BE49-F238E27FC236}">
                      <a16:creationId xmlns:a16="http://schemas.microsoft.com/office/drawing/2014/main" id="{C6667484-FD1A-363A-E7A9-85E45F674606}"/>
                    </a:ext>
                  </a:extLst>
                </p:cNvPr>
                <p:cNvSpPr/>
                <p:nvPr/>
              </p:nvSpPr>
              <p:spPr>
                <a:xfrm>
                  <a:off x="4508478" y="5125696"/>
                  <a:ext cx="6389" cy="14877"/>
                </a:xfrm>
                <a:custGeom>
                  <a:avLst/>
                  <a:gdLst>
                    <a:gd name="connsiteX0" fmla="*/ 0 w 6389"/>
                    <a:gd name="connsiteY0" fmla="*/ 0 h 14877"/>
                    <a:gd name="connsiteX1" fmla="*/ 0 w 6389"/>
                    <a:gd name="connsiteY1" fmla="*/ 14878 h 1487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6389" h="14877">
                      <a:moveTo>
                        <a:pt x="0" y="0"/>
                      </a:moveTo>
                      <a:lnTo>
                        <a:pt x="0" y="14878"/>
                      </a:lnTo>
                    </a:path>
                  </a:pathLst>
                </a:custGeom>
                <a:noFill/>
                <a:ln w="6382" cap="flat">
                  <a:solidFill>
                    <a:srgbClr val="000000"/>
                  </a:solidFill>
                  <a:prstDash val="solid"/>
                  <a:bevel/>
                </a:ln>
              </p:spPr>
              <p:txBody>
                <a:bodyPr rtlCol="0" anchor="ctr"/>
                <a:lstStyle/>
                <a:p>
                  <a:endParaRPr lang="en-US" sz="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84" name="Freeform 183">
                  <a:extLst>
                    <a:ext uri="{FF2B5EF4-FFF2-40B4-BE49-F238E27FC236}">
                      <a16:creationId xmlns:a16="http://schemas.microsoft.com/office/drawing/2014/main" id="{123B7FFE-BF11-F772-703C-D790C2C47FD1}"/>
                    </a:ext>
                  </a:extLst>
                </p:cNvPr>
                <p:cNvSpPr/>
                <p:nvPr/>
              </p:nvSpPr>
              <p:spPr>
                <a:xfrm>
                  <a:off x="4561894" y="5125696"/>
                  <a:ext cx="6389" cy="14877"/>
                </a:xfrm>
                <a:custGeom>
                  <a:avLst/>
                  <a:gdLst>
                    <a:gd name="connsiteX0" fmla="*/ 0 w 6389"/>
                    <a:gd name="connsiteY0" fmla="*/ 0 h 14877"/>
                    <a:gd name="connsiteX1" fmla="*/ 0 w 6389"/>
                    <a:gd name="connsiteY1" fmla="*/ 14878 h 1487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6389" h="14877">
                      <a:moveTo>
                        <a:pt x="0" y="0"/>
                      </a:moveTo>
                      <a:lnTo>
                        <a:pt x="0" y="14878"/>
                      </a:lnTo>
                    </a:path>
                  </a:pathLst>
                </a:custGeom>
                <a:noFill/>
                <a:ln w="6382" cap="flat">
                  <a:solidFill>
                    <a:srgbClr val="000000"/>
                  </a:solidFill>
                  <a:prstDash val="solid"/>
                  <a:bevel/>
                </a:ln>
              </p:spPr>
              <p:txBody>
                <a:bodyPr rtlCol="0" anchor="ctr"/>
                <a:lstStyle/>
                <a:p>
                  <a:endParaRPr lang="en-US" sz="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85" name="Freeform 184">
                  <a:extLst>
                    <a:ext uri="{FF2B5EF4-FFF2-40B4-BE49-F238E27FC236}">
                      <a16:creationId xmlns:a16="http://schemas.microsoft.com/office/drawing/2014/main" id="{004DCBAE-B045-BF24-7F85-0611A00CE242}"/>
                    </a:ext>
                  </a:extLst>
                </p:cNvPr>
                <p:cNvSpPr/>
                <p:nvPr/>
              </p:nvSpPr>
              <p:spPr>
                <a:xfrm>
                  <a:off x="4615310" y="5125696"/>
                  <a:ext cx="6389" cy="34736"/>
                </a:xfrm>
                <a:custGeom>
                  <a:avLst/>
                  <a:gdLst>
                    <a:gd name="connsiteX0" fmla="*/ 0 w 6389"/>
                    <a:gd name="connsiteY0" fmla="*/ 0 h 34736"/>
                    <a:gd name="connsiteX1" fmla="*/ 0 w 6389"/>
                    <a:gd name="connsiteY1" fmla="*/ 34737 h 347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6389" h="34736">
                      <a:moveTo>
                        <a:pt x="0" y="0"/>
                      </a:moveTo>
                      <a:lnTo>
                        <a:pt x="0" y="34737"/>
                      </a:lnTo>
                    </a:path>
                  </a:pathLst>
                </a:custGeom>
                <a:noFill/>
                <a:ln w="12764" cap="flat">
                  <a:solidFill>
                    <a:srgbClr val="000000"/>
                  </a:solidFill>
                  <a:prstDash val="solid"/>
                  <a:bevel/>
                </a:ln>
              </p:spPr>
              <p:txBody>
                <a:bodyPr rtlCol="0" anchor="ctr"/>
                <a:lstStyle/>
                <a:p>
                  <a:endParaRPr lang="en-US" sz="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86" name="TextBox 185">
                  <a:extLst>
                    <a:ext uri="{FF2B5EF4-FFF2-40B4-BE49-F238E27FC236}">
                      <a16:creationId xmlns:a16="http://schemas.microsoft.com/office/drawing/2014/main" id="{F437A738-2EF6-19B0-927E-CEA52E3FD00D}"/>
                    </a:ext>
                  </a:extLst>
                </p:cNvPr>
                <p:cNvSpPr txBox="1"/>
                <p:nvPr/>
              </p:nvSpPr>
              <p:spPr>
                <a:xfrm>
                  <a:off x="4452966" y="5134891"/>
                  <a:ext cx="322524" cy="184666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l"/>
                  <a:r>
                    <a:rPr lang="en-US" sz="600" spc="0" baseline="0">
                      <a:ln/>
                      <a:solidFill>
                        <a:srgbClr val="000000"/>
                      </a:solidFill>
                      <a:latin typeface="Arial" panose="020B0604020202020204" pitchFamily="34" charset="0"/>
                      <a:cs typeface="Arial" panose="020B0604020202020204" pitchFamily="34" charset="0"/>
                      <a:sym typeface="Helvetica"/>
                      <a:rtl val="0"/>
                    </a:rPr>
                    <a:t>50K</a:t>
                  </a:r>
                </a:p>
              </p:txBody>
            </p:sp>
            <p:sp>
              <p:nvSpPr>
                <p:cNvPr id="187" name="Freeform 186">
                  <a:extLst>
                    <a:ext uri="{FF2B5EF4-FFF2-40B4-BE49-F238E27FC236}">
                      <a16:creationId xmlns:a16="http://schemas.microsoft.com/office/drawing/2014/main" id="{5ABDCBEE-4116-D1A8-AFAF-18DC11DBECB0}"/>
                    </a:ext>
                  </a:extLst>
                </p:cNvPr>
                <p:cNvSpPr/>
                <p:nvPr/>
              </p:nvSpPr>
              <p:spPr>
                <a:xfrm>
                  <a:off x="4663358" y="5125696"/>
                  <a:ext cx="6389" cy="14877"/>
                </a:xfrm>
                <a:custGeom>
                  <a:avLst/>
                  <a:gdLst>
                    <a:gd name="connsiteX0" fmla="*/ 0 w 6389"/>
                    <a:gd name="connsiteY0" fmla="*/ 0 h 14877"/>
                    <a:gd name="connsiteX1" fmla="*/ 0 w 6389"/>
                    <a:gd name="connsiteY1" fmla="*/ 14878 h 1487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6389" h="14877">
                      <a:moveTo>
                        <a:pt x="0" y="0"/>
                      </a:moveTo>
                      <a:lnTo>
                        <a:pt x="0" y="14878"/>
                      </a:lnTo>
                    </a:path>
                  </a:pathLst>
                </a:custGeom>
                <a:noFill/>
                <a:ln w="6382" cap="flat">
                  <a:solidFill>
                    <a:srgbClr val="000000"/>
                  </a:solidFill>
                  <a:prstDash val="solid"/>
                  <a:bevel/>
                </a:ln>
              </p:spPr>
              <p:txBody>
                <a:bodyPr rtlCol="0" anchor="ctr"/>
                <a:lstStyle/>
                <a:p>
                  <a:endParaRPr lang="en-US" sz="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88" name="Freeform 187">
                  <a:extLst>
                    <a:ext uri="{FF2B5EF4-FFF2-40B4-BE49-F238E27FC236}">
                      <a16:creationId xmlns:a16="http://schemas.microsoft.com/office/drawing/2014/main" id="{D87D4E3C-1CDB-3238-9EB4-33A4E8BCCFAC}"/>
                    </a:ext>
                  </a:extLst>
                </p:cNvPr>
                <p:cNvSpPr/>
                <p:nvPr/>
              </p:nvSpPr>
              <p:spPr>
                <a:xfrm>
                  <a:off x="4716774" y="5125696"/>
                  <a:ext cx="6389" cy="14877"/>
                </a:xfrm>
                <a:custGeom>
                  <a:avLst/>
                  <a:gdLst>
                    <a:gd name="connsiteX0" fmla="*/ 0 w 6389"/>
                    <a:gd name="connsiteY0" fmla="*/ 0 h 14877"/>
                    <a:gd name="connsiteX1" fmla="*/ 0 w 6389"/>
                    <a:gd name="connsiteY1" fmla="*/ 14878 h 1487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6389" h="14877">
                      <a:moveTo>
                        <a:pt x="0" y="0"/>
                      </a:moveTo>
                      <a:lnTo>
                        <a:pt x="0" y="14878"/>
                      </a:lnTo>
                    </a:path>
                  </a:pathLst>
                </a:custGeom>
                <a:noFill/>
                <a:ln w="6382" cap="flat">
                  <a:solidFill>
                    <a:srgbClr val="000000"/>
                  </a:solidFill>
                  <a:prstDash val="solid"/>
                  <a:bevel/>
                </a:ln>
              </p:spPr>
              <p:txBody>
                <a:bodyPr rtlCol="0" anchor="ctr"/>
                <a:lstStyle/>
                <a:p>
                  <a:endParaRPr lang="en-US" sz="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89" name="Freeform 188">
                  <a:extLst>
                    <a:ext uri="{FF2B5EF4-FFF2-40B4-BE49-F238E27FC236}">
                      <a16:creationId xmlns:a16="http://schemas.microsoft.com/office/drawing/2014/main" id="{9AEC0232-4D4D-A7D3-4F31-40BD0019090B}"/>
                    </a:ext>
                  </a:extLst>
                </p:cNvPr>
                <p:cNvSpPr/>
                <p:nvPr/>
              </p:nvSpPr>
              <p:spPr>
                <a:xfrm>
                  <a:off x="4770190" y="5125696"/>
                  <a:ext cx="6389" cy="14877"/>
                </a:xfrm>
                <a:custGeom>
                  <a:avLst/>
                  <a:gdLst>
                    <a:gd name="connsiteX0" fmla="*/ 0 w 6389"/>
                    <a:gd name="connsiteY0" fmla="*/ 0 h 14877"/>
                    <a:gd name="connsiteX1" fmla="*/ 0 w 6389"/>
                    <a:gd name="connsiteY1" fmla="*/ 14878 h 1487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6389" h="14877">
                      <a:moveTo>
                        <a:pt x="0" y="0"/>
                      </a:moveTo>
                      <a:lnTo>
                        <a:pt x="0" y="14878"/>
                      </a:lnTo>
                    </a:path>
                  </a:pathLst>
                </a:custGeom>
                <a:noFill/>
                <a:ln w="6382" cap="flat">
                  <a:solidFill>
                    <a:srgbClr val="000000"/>
                  </a:solidFill>
                  <a:prstDash val="solid"/>
                  <a:bevel/>
                </a:ln>
              </p:spPr>
              <p:txBody>
                <a:bodyPr rtlCol="0" anchor="ctr"/>
                <a:lstStyle/>
                <a:p>
                  <a:endParaRPr lang="en-US" sz="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90" name="Freeform 189">
                  <a:extLst>
                    <a:ext uri="{FF2B5EF4-FFF2-40B4-BE49-F238E27FC236}">
                      <a16:creationId xmlns:a16="http://schemas.microsoft.com/office/drawing/2014/main" id="{00293ED7-A24B-EB6B-DCDB-F341BD241D67}"/>
                    </a:ext>
                  </a:extLst>
                </p:cNvPr>
                <p:cNvSpPr/>
                <p:nvPr/>
              </p:nvSpPr>
              <p:spPr>
                <a:xfrm>
                  <a:off x="4823542" y="5125696"/>
                  <a:ext cx="6389" cy="14877"/>
                </a:xfrm>
                <a:custGeom>
                  <a:avLst/>
                  <a:gdLst>
                    <a:gd name="connsiteX0" fmla="*/ 0 w 6389"/>
                    <a:gd name="connsiteY0" fmla="*/ 0 h 14877"/>
                    <a:gd name="connsiteX1" fmla="*/ 0 w 6389"/>
                    <a:gd name="connsiteY1" fmla="*/ 14878 h 1487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6389" h="14877">
                      <a:moveTo>
                        <a:pt x="0" y="0"/>
                      </a:moveTo>
                      <a:lnTo>
                        <a:pt x="0" y="14878"/>
                      </a:lnTo>
                    </a:path>
                  </a:pathLst>
                </a:custGeom>
                <a:noFill/>
                <a:ln w="6382" cap="flat">
                  <a:solidFill>
                    <a:srgbClr val="000000"/>
                  </a:solidFill>
                  <a:prstDash val="solid"/>
                  <a:bevel/>
                </a:ln>
              </p:spPr>
              <p:txBody>
                <a:bodyPr rtlCol="0" anchor="ctr"/>
                <a:lstStyle/>
                <a:p>
                  <a:endParaRPr lang="en-US" sz="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91" name="Freeform 190">
                  <a:extLst>
                    <a:ext uri="{FF2B5EF4-FFF2-40B4-BE49-F238E27FC236}">
                      <a16:creationId xmlns:a16="http://schemas.microsoft.com/office/drawing/2014/main" id="{D0A42833-8072-AC2C-3B29-F44DDB634F1B}"/>
                    </a:ext>
                  </a:extLst>
                </p:cNvPr>
                <p:cNvSpPr/>
                <p:nvPr/>
              </p:nvSpPr>
              <p:spPr>
                <a:xfrm>
                  <a:off x="4871654" y="5125696"/>
                  <a:ext cx="6389" cy="34736"/>
                </a:xfrm>
                <a:custGeom>
                  <a:avLst/>
                  <a:gdLst>
                    <a:gd name="connsiteX0" fmla="*/ 0 w 6389"/>
                    <a:gd name="connsiteY0" fmla="*/ 0 h 34736"/>
                    <a:gd name="connsiteX1" fmla="*/ 0 w 6389"/>
                    <a:gd name="connsiteY1" fmla="*/ 34737 h 347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6389" h="34736">
                      <a:moveTo>
                        <a:pt x="0" y="0"/>
                      </a:moveTo>
                      <a:lnTo>
                        <a:pt x="0" y="34737"/>
                      </a:lnTo>
                    </a:path>
                  </a:pathLst>
                </a:custGeom>
                <a:noFill/>
                <a:ln w="12764" cap="flat">
                  <a:solidFill>
                    <a:srgbClr val="000000"/>
                  </a:solidFill>
                  <a:prstDash val="solid"/>
                  <a:bevel/>
                </a:ln>
              </p:spPr>
              <p:txBody>
                <a:bodyPr rtlCol="0" anchor="ctr"/>
                <a:lstStyle/>
                <a:p>
                  <a:endParaRPr lang="en-US" sz="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92" name="TextBox 191">
                  <a:extLst>
                    <a:ext uri="{FF2B5EF4-FFF2-40B4-BE49-F238E27FC236}">
                      <a16:creationId xmlns:a16="http://schemas.microsoft.com/office/drawing/2014/main" id="{D7FC4841-E098-4F9D-5913-581D63C0B155}"/>
                    </a:ext>
                  </a:extLst>
                </p:cNvPr>
                <p:cNvSpPr txBox="1"/>
                <p:nvPr/>
              </p:nvSpPr>
              <p:spPr>
                <a:xfrm>
                  <a:off x="4693272" y="5134891"/>
                  <a:ext cx="365806" cy="184666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l"/>
                  <a:r>
                    <a:rPr lang="en-US" sz="600" spc="0" baseline="0">
                      <a:ln/>
                      <a:solidFill>
                        <a:srgbClr val="000000"/>
                      </a:solidFill>
                      <a:latin typeface="Arial" panose="020B0604020202020204" pitchFamily="34" charset="0"/>
                      <a:cs typeface="Arial" panose="020B0604020202020204" pitchFamily="34" charset="0"/>
                      <a:sym typeface="Helvetica"/>
                      <a:rtl val="0"/>
                    </a:rPr>
                    <a:t>100K</a:t>
                  </a:r>
                </a:p>
              </p:txBody>
            </p:sp>
            <p:sp>
              <p:nvSpPr>
                <p:cNvPr id="193" name="Freeform 192">
                  <a:extLst>
                    <a:ext uri="{FF2B5EF4-FFF2-40B4-BE49-F238E27FC236}">
                      <a16:creationId xmlns:a16="http://schemas.microsoft.com/office/drawing/2014/main" id="{AB55BCD6-84F7-49C9-5878-929C44B0E9CB}"/>
                    </a:ext>
                  </a:extLst>
                </p:cNvPr>
                <p:cNvSpPr/>
                <p:nvPr/>
              </p:nvSpPr>
              <p:spPr>
                <a:xfrm>
                  <a:off x="4925070" y="5125696"/>
                  <a:ext cx="6389" cy="14877"/>
                </a:xfrm>
                <a:custGeom>
                  <a:avLst/>
                  <a:gdLst>
                    <a:gd name="connsiteX0" fmla="*/ 0 w 6389"/>
                    <a:gd name="connsiteY0" fmla="*/ 0 h 14877"/>
                    <a:gd name="connsiteX1" fmla="*/ 0 w 6389"/>
                    <a:gd name="connsiteY1" fmla="*/ 14878 h 1487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6389" h="14877">
                      <a:moveTo>
                        <a:pt x="0" y="0"/>
                      </a:moveTo>
                      <a:lnTo>
                        <a:pt x="0" y="14878"/>
                      </a:lnTo>
                    </a:path>
                  </a:pathLst>
                </a:custGeom>
                <a:noFill/>
                <a:ln w="6382" cap="flat">
                  <a:solidFill>
                    <a:srgbClr val="000000"/>
                  </a:solidFill>
                  <a:prstDash val="solid"/>
                  <a:bevel/>
                </a:ln>
              </p:spPr>
              <p:txBody>
                <a:bodyPr rtlCol="0" anchor="ctr"/>
                <a:lstStyle/>
                <a:p>
                  <a:endParaRPr lang="en-US" sz="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94" name="Freeform 193">
                  <a:extLst>
                    <a:ext uri="{FF2B5EF4-FFF2-40B4-BE49-F238E27FC236}">
                      <a16:creationId xmlns:a16="http://schemas.microsoft.com/office/drawing/2014/main" id="{672BC0BA-1574-3055-1467-4C63BCCEF6A5}"/>
                    </a:ext>
                  </a:extLst>
                </p:cNvPr>
                <p:cNvSpPr/>
                <p:nvPr/>
              </p:nvSpPr>
              <p:spPr>
                <a:xfrm>
                  <a:off x="4978422" y="5125696"/>
                  <a:ext cx="6389" cy="14877"/>
                </a:xfrm>
                <a:custGeom>
                  <a:avLst/>
                  <a:gdLst>
                    <a:gd name="connsiteX0" fmla="*/ 0 w 6389"/>
                    <a:gd name="connsiteY0" fmla="*/ 0 h 14877"/>
                    <a:gd name="connsiteX1" fmla="*/ 0 w 6389"/>
                    <a:gd name="connsiteY1" fmla="*/ 14878 h 1487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6389" h="14877">
                      <a:moveTo>
                        <a:pt x="0" y="0"/>
                      </a:moveTo>
                      <a:lnTo>
                        <a:pt x="0" y="14878"/>
                      </a:lnTo>
                    </a:path>
                  </a:pathLst>
                </a:custGeom>
                <a:noFill/>
                <a:ln w="6382" cap="flat">
                  <a:solidFill>
                    <a:srgbClr val="000000"/>
                  </a:solidFill>
                  <a:prstDash val="solid"/>
                  <a:bevel/>
                </a:ln>
              </p:spPr>
              <p:txBody>
                <a:bodyPr rtlCol="0" anchor="ctr"/>
                <a:lstStyle/>
                <a:p>
                  <a:endParaRPr lang="en-US" sz="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95" name="Freeform 194">
                  <a:extLst>
                    <a:ext uri="{FF2B5EF4-FFF2-40B4-BE49-F238E27FC236}">
                      <a16:creationId xmlns:a16="http://schemas.microsoft.com/office/drawing/2014/main" id="{03E0399C-E0F9-8CB1-9DB7-B595B22942E2}"/>
                    </a:ext>
                  </a:extLst>
                </p:cNvPr>
                <p:cNvSpPr/>
                <p:nvPr/>
              </p:nvSpPr>
              <p:spPr>
                <a:xfrm>
                  <a:off x="5026534" y="5125696"/>
                  <a:ext cx="6389" cy="14877"/>
                </a:xfrm>
                <a:custGeom>
                  <a:avLst/>
                  <a:gdLst>
                    <a:gd name="connsiteX0" fmla="*/ 0 w 6389"/>
                    <a:gd name="connsiteY0" fmla="*/ 0 h 14877"/>
                    <a:gd name="connsiteX1" fmla="*/ 0 w 6389"/>
                    <a:gd name="connsiteY1" fmla="*/ 14878 h 1487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6389" h="14877">
                      <a:moveTo>
                        <a:pt x="0" y="0"/>
                      </a:moveTo>
                      <a:lnTo>
                        <a:pt x="0" y="14878"/>
                      </a:lnTo>
                    </a:path>
                  </a:pathLst>
                </a:custGeom>
                <a:noFill/>
                <a:ln w="6382" cap="flat">
                  <a:solidFill>
                    <a:srgbClr val="000000"/>
                  </a:solidFill>
                  <a:prstDash val="solid"/>
                  <a:bevel/>
                </a:ln>
              </p:spPr>
              <p:txBody>
                <a:bodyPr rtlCol="0" anchor="ctr"/>
                <a:lstStyle/>
                <a:p>
                  <a:endParaRPr lang="en-US" sz="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96" name="Freeform 195">
                  <a:extLst>
                    <a:ext uri="{FF2B5EF4-FFF2-40B4-BE49-F238E27FC236}">
                      <a16:creationId xmlns:a16="http://schemas.microsoft.com/office/drawing/2014/main" id="{25C6CEE3-C764-615B-4349-DF9D265B2726}"/>
                    </a:ext>
                  </a:extLst>
                </p:cNvPr>
                <p:cNvSpPr/>
                <p:nvPr/>
              </p:nvSpPr>
              <p:spPr>
                <a:xfrm>
                  <a:off x="5079886" y="5125696"/>
                  <a:ext cx="6389" cy="14877"/>
                </a:xfrm>
                <a:custGeom>
                  <a:avLst/>
                  <a:gdLst>
                    <a:gd name="connsiteX0" fmla="*/ 0 w 6389"/>
                    <a:gd name="connsiteY0" fmla="*/ 0 h 14877"/>
                    <a:gd name="connsiteX1" fmla="*/ 0 w 6389"/>
                    <a:gd name="connsiteY1" fmla="*/ 14878 h 1487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6389" h="14877">
                      <a:moveTo>
                        <a:pt x="0" y="0"/>
                      </a:moveTo>
                      <a:lnTo>
                        <a:pt x="0" y="14878"/>
                      </a:lnTo>
                    </a:path>
                  </a:pathLst>
                </a:custGeom>
                <a:noFill/>
                <a:ln w="6382" cap="flat">
                  <a:solidFill>
                    <a:srgbClr val="000000"/>
                  </a:solidFill>
                  <a:prstDash val="solid"/>
                  <a:bevel/>
                </a:ln>
              </p:spPr>
              <p:txBody>
                <a:bodyPr rtlCol="0" anchor="ctr"/>
                <a:lstStyle/>
                <a:p>
                  <a:endParaRPr lang="en-US" sz="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97" name="Freeform 196">
                  <a:extLst>
                    <a:ext uri="{FF2B5EF4-FFF2-40B4-BE49-F238E27FC236}">
                      <a16:creationId xmlns:a16="http://schemas.microsoft.com/office/drawing/2014/main" id="{AE340F18-FE92-2012-65BE-ACEA9893ECAF}"/>
                    </a:ext>
                  </a:extLst>
                </p:cNvPr>
                <p:cNvSpPr/>
                <p:nvPr/>
              </p:nvSpPr>
              <p:spPr>
                <a:xfrm>
                  <a:off x="5133302" y="5125696"/>
                  <a:ext cx="6389" cy="34736"/>
                </a:xfrm>
                <a:custGeom>
                  <a:avLst/>
                  <a:gdLst>
                    <a:gd name="connsiteX0" fmla="*/ 0 w 6389"/>
                    <a:gd name="connsiteY0" fmla="*/ 0 h 34736"/>
                    <a:gd name="connsiteX1" fmla="*/ 0 w 6389"/>
                    <a:gd name="connsiteY1" fmla="*/ 34737 h 347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6389" h="34736">
                      <a:moveTo>
                        <a:pt x="0" y="0"/>
                      </a:moveTo>
                      <a:lnTo>
                        <a:pt x="0" y="34737"/>
                      </a:lnTo>
                    </a:path>
                  </a:pathLst>
                </a:custGeom>
                <a:noFill/>
                <a:ln w="12764" cap="flat">
                  <a:solidFill>
                    <a:srgbClr val="000000"/>
                  </a:solidFill>
                  <a:prstDash val="solid"/>
                  <a:bevel/>
                </a:ln>
              </p:spPr>
              <p:txBody>
                <a:bodyPr rtlCol="0" anchor="ctr"/>
                <a:lstStyle/>
                <a:p>
                  <a:endParaRPr lang="en-US" sz="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98" name="TextBox 197">
                  <a:extLst>
                    <a:ext uri="{FF2B5EF4-FFF2-40B4-BE49-F238E27FC236}">
                      <a16:creationId xmlns:a16="http://schemas.microsoft.com/office/drawing/2014/main" id="{9FAEF001-99EA-1961-4F24-FAADC7B292CA}"/>
                    </a:ext>
                  </a:extLst>
                </p:cNvPr>
                <p:cNvSpPr txBox="1"/>
                <p:nvPr/>
              </p:nvSpPr>
              <p:spPr>
                <a:xfrm>
                  <a:off x="4954920" y="5134891"/>
                  <a:ext cx="365806" cy="184666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l"/>
                  <a:r>
                    <a:rPr lang="en-US" sz="600" spc="0" baseline="0">
                      <a:ln/>
                      <a:solidFill>
                        <a:srgbClr val="000000"/>
                      </a:solidFill>
                      <a:latin typeface="Arial" panose="020B0604020202020204" pitchFamily="34" charset="0"/>
                      <a:cs typeface="Arial" panose="020B0604020202020204" pitchFamily="34" charset="0"/>
                      <a:sym typeface="Helvetica"/>
                      <a:rtl val="0"/>
                    </a:rPr>
                    <a:t>150K</a:t>
                  </a:r>
                </a:p>
              </p:txBody>
            </p:sp>
            <p:sp>
              <p:nvSpPr>
                <p:cNvPr id="199" name="Freeform 198">
                  <a:extLst>
                    <a:ext uri="{FF2B5EF4-FFF2-40B4-BE49-F238E27FC236}">
                      <a16:creationId xmlns:a16="http://schemas.microsoft.com/office/drawing/2014/main" id="{00839700-A75D-CA87-7D08-0B3F3F863E7E}"/>
                    </a:ext>
                  </a:extLst>
                </p:cNvPr>
                <p:cNvSpPr/>
                <p:nvPr/>
              </p:nvSpPr>
              <p:spPr>
                <a:xfrm>
                  <a:off x="5186717" y="5125696"/>
                  <a:ext cx="6389" cy="14877"/>
                </a:xfrm>
                <a:custGeom>
                  <a:avLst/>
                  <a:gdLst>
                    <a:gd name="connsiteX0" fmla="*/ 0 w 6389"/>
                    <a:gd name="connsiteY0" fmla="*/ 0 h 14877"/>
                    <a:gd name="connsiteX1" fmla="*/ 0 w 6389"/>
                    <a:gd name="connsiteY1" fmla="*/ 14878 h 1487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6389" h="14877">
                      <a:moveTo>
                        <a:pt x="0" y="0"/>
                      </a:moveTo>
                      <a:lnTo>
                        <a:pt x="0" y="14878"/>
                      </a:lnTo>
                    </a:path>
                  </a:pathLst>
                </a:custGeom>
                <a:noFill/>
                <a:ln w="6382" cap="flat">
                  <a:solidFill>
                    <a:srgbClr val="000000"/>
                  </a:solidFill>
                  <a:prstDash val="solid"/>
                  <a:bevel/>
                </a:ln>
              </p:spPr>
              <p:txBody>
                <a:bodyPr rtlCol="0" anchor="ctr"/>
                <a:lstStyle/>
                <a:p>
                  <a:endParaRPr lang="en-US" sz="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00" name="Freeform 199">
                  <a:extLst>
                    <a:ext uri="{FF2B5EF4-FFF2-40B4-BE49-F238E27FC236}">
                      <a16:creationId xmlns:a16="http://schemas.microsoft.com/office/drawing/2014/main" id="{236C8BBC-1468-EF77-E2FC-498273C02F45}"/>
                    </a:ext>
                  </a:extLst>
                </p:cNvPr>
                <p:cNvSpPr/>
                <p:nvPr/>
              </p:nvSpPr>
              <p:spPr>
                <a:xfrm>
                  <a:off x="5234766" y="5125696"/>
                  <a:ext cx="6389" cy="14877"/>
                </a:xfrm>
                <a:custGeom>
                  <a:avLst/>
                  <a:gdLst>
                    <a:gd name="connsiteX0" fmla="*/ 0 w 6389"/>
                    <a:gd name="connsiteY0" fmla="*/ 0 h 14877"/>
                    <a:gd name="connsiteX1" fmla="*/ 0 w 6389"/>
                    <a:gd name="connsiteY1" fmla="*/ 14878 h 1487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6389" h="14877">
                      <a:moveTo>
                        <a:pt x="0" y="0"/>
                      </a:moveTo>
                      <a:lnTo>
                        <a:pt x="0" y="14878"/>
                      </a:lnTo>
                    </a:path>
                  </a:pathLst>
                </a:custGeom>
                <a:noFill/>
                <a:ln w="6382" cap="flat">
                  <a:solidFill>
                    <a:srgbClr val="000000"/>
                  </a:solidFill>
                  <a:prstDash val="solid"/>
                  <a:bevel/>
                </a:ln>
              </p:spPr>
              <p:txBody>
                <a:bodyPr rtlCol="0" anchor="ctr"/>
                <a:lstStyle/>
                <a:p>
                  <a:endParaRPr lang="en-US" sz="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01" name="Freeform 200">
                  <a:extLst>
                    <a:ext uri="{FF2B5EF4-FFF2-40B4-BE49-F238E27FC236}">
                      <a16:creationId xmlns:a16="http://schemas.microsoft.com/office/drawing/2014/main" id="{B0034787-D2F6-A072-8C09-280B53DACB49}"/>
                    </a:ext>
                  </a:extLst>
                </p:cNvPr>
                <p:cNvSpPr/>
                <p:nvPr/>
              </p:nvSpPr>
              <p:spPr>
                <a:xfrm>
                  <a:off x="5288182" y="5125696"/>
                  <a:ext cx="6389" cy="14877"/>
                </a:xfrm>
                <a:custGeom>
                  <a:avLst/>
                  <a:gdLst>
                    <a:gd name="connsiteX0" fmla="*/ 0 w 6389"/>
                    <a:gd name="connsiteY0" fmla="*/ 0 h 14877"/>
                    <a:gd name="connsiteX1" fmla="*/ 0 w 6389"/>
                    <a:gd name="connsiteY1" fmla="*/ 14878 h 1487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6389" h="14877">
                      <a:moveTo>
                        <a:pt x="0" y="0"/>
                      </a:moveTo>
                      <a:lnTo>
                        <a:pt x="0" y="14878"/>
                      </a:lnTo>
                    </a:path>
                  </a:pathLst>
                </a:custGeom>
                <a:noFill/>
                <a:ln w="6382" cap="flat">
                  <a:solidFill>
                    <a:srgbClr val="000000"/>
                  </a:solidFill>
                  <a:prstDash val="solid"/>
                  <a:bevel/>
                </a:ln>
              </p:spPr>
              <p:txBody>
                <a:bodyPr rtlCol="0" anchor="ctr"/>
                <a:lstStyle/>
                <a:p>
                  <a:endParaRPr lang="en-US" sz="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02" name="Freeform 201">
                  <a:extLst>
                    <a:ext uri="{FF2B5EF4-FFF2-40B4-BE49-F238E27FC236}">
                      <a16:creationId xmlns:a16="http://schemas.microsoft.com/office/drawing/2014/main" id="{C05B76E9-1A3B-B308-3A0B-215226954C0A}"/>
                    </a:ext>
                  </a:extLst>
                </p:cNvPr>
                <p:cNvSpPr/>
                <p:nvPr/>
              </p:nvSpPr>
              <p:spPr>
                <a:xfrm>
                  <a:off x="5341597" y="5125696"/>
                  <a:ext cx="6389" cy="14877"/>
                </a:xfrm>
                <a:custGeom>
                  <a:avLst/>
                  <a:gdLst>
                    <a:gd name="connsiteX0" fmla="*/ 0 w 6389"/>
                    <a:gd name="connsiteY0" fmla="*/ 0 h 14877"/>
                    <a:gd name="connsiteX1" fmla="*/ 0 w 6389"/>
                    <a:gd name="connsiteY1" fmla="*/ 14878 h 1487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6389" h="14877">
                      <a:moveTo>
                        <a:pt x="0" y="0"/>
                      </a:moveTo>
                      <a:lnTo>
                        <a:pt x="0" y="14878"/>
                      </a:lnTo>
                    </a:path>
                  </a:pathLst>
                </a:custGeom>
                <a:noFill/>
                <a:ln w="6382" cap="flat">
                  <a:solidFill>
                    <a:srgbClr val="000000"/>
                  </a:solidFill>
                  <a:prstDash val="solid"/>
                  <a:bevel/>
                </a:ln>
              </p:spPr>
              <p:txBody>
                <a:bodyPr rtlCol="0" anchor="ctr"/>
                <a:lstStyle/>
                <a:p>
                  <a:endParaRPr lang="en-US" sz="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03" name="Freeform 202">
                  <a:extLst>
                    <a:ext uri="{FF2B5EF4-FFF2-40B4-BE49-F238E27FC236}">
                      <a16:creationId xmlns:a16="http://schemas.microsoft.com/office/drawing/2014/main" id="{71672A8A-4134-0270-8105-0BEBEFC548EE}"/>
                    </a:ext>
                  </a:extLst>
                </p:cNvPr>
                <p:cNvSpPr/>
                <p:nvPr/>
              </p:nvSpPr>
              <p:spPr>
                <a:xfrm>
                  <a:off x="5395013" y="5125696"/>
                  <a:ext cx="6389" cy="34736"/>
                </a:xfrm>
                <a:custGeom>
                  <a:avLst/>
                  <a:gdLst>
                    <a:gd name="connsiteX0" fmla="*/ 0 w 6389"/>
                    <a:gd name="connsiteY0" fmla="*/ 0 h 34736"/>
                    <a:gd name="connsiteX1" fmla="*/ 0 w 6389"/>
                    <a:gd name="connsiteY1" fmla="*/ 34737 h 347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6389" h="34736">
                      <a:moveTo>
                        <a:pt x="0" y="0"/>
                      </a:moveTo>
                      <a:lnTo>
                        <a:pt x="0" y="34737"/>
                      </a:lnTo>
                    </a:path>
                  </a:pathLst>
                </a:custGeom>
                <a:noFill/>
                <a:ln w="12764" cap="flat">
                  <a:solidFill>
                    <a:srgbClr val="000000"/>
                  </a:solidFill>
                  <a:prstDash val="solid"/>
                  <a:bevel/>
                </a:ln>
              </p:spPr>
              <p:txBody>
                <a:bodyPr rtlCol="0" anchor="ctr"/>
                <a:lstStyle/>
                <a:p>
                  <a:endParaRPr lang="en-US" sz="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04" name="TextBox 203">
                  <a:extLst>
                    <a:ext uri="{FF2B5EF4-FFF2-40B4-BE49-F238E27FC236}">
                      <a16:creationId xmlns:a16="http://schemas.microsoft.com/office/drawing/2014/main" id="{614303AB-0187-F922-88CC-C66C3ADD5C85}"/>
                    </a:ext>
                  </a:extLst>
                </p:cNvPr>
                <p:cNvSpPr txBox="1"/>
                <p:nvPr/>
              </p:nvSpPr>
              <p:spPr>
                <a:xfrm>
                  <a:off x="5216632" y="5134891"/>
                  <a:ext cx="365806" cy="184666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l"/>
                  <a:r>
                    <a:rPr lang="en-US" sz="600" spc="0" baseline="0">
                      <a:ln/>
                      <a:solidFill>
                        <a:srgbClr val="000000"/>
                      </a:solidFill>
                      <a:latin typeface="Arial" panose="020B0604020202020204" pitchFamily="34" charset="0"/>
                      <a:cs typeface="Arial" panose="020B0604020202020204" pitchFamily="34" charset="0"/>
                      <a:sym typeface="Helvetica"/>
                      <a:rtl val="0"/>
                    </a:rPr>
                    <a:t>200K</a:t>
                  </a:r>
                </a:p>
              </p:txBody>
            </p:sp>
            <p:sp>
              <p:nvSpPr>
                <p:cNvPr id="205" name="Freeform 204">
                  <a:extLst>
                    <a:ext uri="{FF2B5EF4-FFF2-40B4-BE49-F238E27FC236}">
                      <a16:creationId xmlns:a16="http://schemas.microsoft.com/office/drawing/2014/main" id="{4F85C6CD-B790-C0E7-1429-11C8DE56DB5E}"/>
                    </a:ext>
                  </a:extLst>
                </p:cNvPr>
                <p:cNvSpPr/>
                <p:nvPr/>
              </p:nvSpPr>
              <p:spPr>
                <a:xfrm>
                  <a:off x="5443062" y="5125696"/>
                  <a:ext cx="6389" cy="14877"/>
                </a:xfrm>
                <a:custGeom>
                  <a:avLst/>
                  <a:gdLst>
                    <a:gd name="connsiteX0" fmla="*/ 0 w 6389"/>
                    <a:gd name="connsiteY0" fmla="*/ 0 h 14877"/>
                    <a:gd name="connsiteX1" fmla="*/ 0 w 6389"/>
                    <a:gd name="connsiteY1" fmla="*/ 14878 h 1487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6389" h="14877">
                      <a:moveTo>
                        <a:pt x="0" y="0"/>
                      </a:moveTo>
                      <a:lnTo>
                        <a:pt x="0" y="14878"/>
                      </a:lnTo>
                    </a:path>
                  </a:pathLst>
                </a:custGeom>
                <a:noFill/>
                <a:ln w="6382" cap="flat">
                  <a:solidFill>
                    <a:srgbClr val="000000"/>
                  </a:solidFill>
                  <a:prstDash val="solid"/>
                  <a:bevel/>
                </a:ln>
              </p:spPr>
              <p:txBody>
                <a:bodyPr rtlCol="0" anchor="ctr"/>
                <a:lstStyle/>
                <a:p>
                  <a:endParaRPr lang="en-US" sz="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06" name="Freeform 205">
                  <a:extLst>
                    <a:ext uri="{FF2B5EF4-FFF2-40B4-BE49-F238E27FC236}">
                      <a16:creationId xmlns:a16="http://schemas.microsoft.com/office/drawing/2014/main" id="{EEDFE4F0-C781-6F0A-372D-60F1895F4F15}"/>
                    </a:ext>
                  </a:extLst>
                </p:cNvPr>
                <p:cNvSpPr/>
                <p:nvPr/>
              </p:nvSpPr>
              <p:spPr>
                <a:xfrm>
                  <a:off x="5496477" y="5125696"/>
                  <a:ext cx="6389" cy="14877"/>
                </a:xfrm>
                <a:custGeom>
                  <a:avLst/>
                  <a:gdLst>
                    <a:gd name="connsiteX0" fmla="*/ 0 w 6389"/>
                    <a:gd name="connsiteY0" fmla="*/ 0 h 14877"/>
                    <a:gd name="connsiteX1" fmla="*/ 0 w 6389"/>
                    <a:gd name="connsiteY1" fmla="*/ 14878 h 1487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6389" h="14877">
                      <a:moveTo>
                        <a:pt x="0" y="0"/>
                      </a:moveTo>
                      <a:lnTo>
                        <a:pt x="0" y="14878"/>
                      </a:lnTo>
                    </a:path>
                  </a:pathLst>
                </a:custGeom>
                <a:noFill/>
                <a:ln w="6382" cap="flat">
                  <a:solidFill>
                    <a:srgbClr val="000000"/>
                  </a:solidFill>
                  <a:prstDash val="solid"/>
                  <a:bevel/>
                </a:ln>
              </p:spPr>
              <p:txBody>
                <a:bodyPr rtlCol="0" anchor="ctr"/>
                <a:lstStyle/>
                <a:p>
                  <a:endParaRPr lang="en-US" sz="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07" name="Freeform 206">
                  <a:extLst>
                    <a:ext uri="{FF2B5EF4-FFF2-40B4-BE49-F238E27FC236}">
                      <a16:creationId xmlns:a16="http://schemas.microsoft.com/office/drawing/2014/main" id="{D2AF1E7D-239F-68D3-189A-35C64AEAF0EA}"/>
                    </a:ext>
                  </a:extLst>
                </p:cNvPr>
                <p:cNvSpPr/>
                <p:nvPr/>
              </p:nvSpPr>
              <p:spPr>
                <a:xfrm>
                  <a:off x="5549829" y="5125696"/>
                  <a:ext cx="6389" cy="14877"/>
                </a:xfrm>
                <a:custGeom>
                  <a:avLst/>
                  <a:gdLst>
                    <a:gd name="connsiteX0" fmla="*/ 0 w 6389"/>
                    <a:gd name="connsiteY0" fmla="*/ 0 h 14877"/>
                    <a:gd name="connsiteX1" fmla="*/ 0 w 6389"/>
                    <a:gd name="connsiteY1" fmla="*/ 14878 h 1487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6389" h="14877">
                      <a:moveTo>
                        <a:pt x="0" y="0"/>
                      </a:moveTo>
                      <a:lnTo>
                        <a:pt x="0" y="14878"/>
                      </a:lnTo>
                    </a:path>
                  </a:pathLst>
                </a:custGeom>
                <a:noFill/>
                <a:ln w="6382" cap="flat">
                  <a:solidFill>
                    <a:srgbClr val="000000"/>
                  </a:solidFill>
                  <a:prstDash val="solid"/>
                  <a:bevel/>
                </a:ln>
              </p:spPr>
              <p:txBody>
                <a:bodyPr rtlCol="0" anchor="ctr"/>
                <a:lstStyle/>
                <a:p>
                  <a:endParaRPr lang="en-US" sz="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08" name="Freeform 207">
                  <a:extLst>
                    <a:ext uri="{FF2B5EF4-FFF2-40B4-BE49-F238E27FC236}">
                      <a16:creationId xmlns:a16="http://schemas.microsoft.com/office/drawing/2014/main" id="{9DE7391F-D598-6DEA-11FB-225AE2777B4A}"/>
                    </a:ext>
                  </a:extLst>
                </p:cNvPr>
                <p:cNvSpPr/>
                <p:nvPr/>
              </p:nvSpPr>
              <p:spPr>
                <a:xfrm>
                  <a:off x="5597942" y="5125696"/>
                  <a:ext cx="6389" cy="14877"/>
                </a:xfrm>
                <a:custGeom>
                  <a:avLst/>
                  <a:gdLst>
                    <a:gd name="connsiteX0" fmla="*/ 0 w 6389"/>
                    <a:gd name="connsiteY0" fmla="*/ 0 h 14877"/>
                    <a:gd name="connsiteX1" fmla="*/ 0 w 6389"/>
                    <a:gd name="connsiteY1" fmla="*/ 14878 h 1487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6389" h="14877">
                      <a:moveTo>
                        <a:pt x="0" y="0"/>
                      </a:moveTo>
                      <a:lnTo>
                        <a:pt x="0" y="14878"/>
                      </a:lnTo>
                    </a:path>
                  </a:pathLst>
                </a:custGeom>
                <a:noFill/>
                <a:ln w="6382" cap="flat">
                  <a:solidFill>
                    <a:srgbClr val="000000"/>
                  </a:solidFill>
                  <a:prstDash val="solid"/>
                  <a:bevel/>
                </a:ln>
              </p:spPr>
              <p:txBody>
                <a:bodyPr rtlCol="0" anchor="ctr"/>
                <a:lstStyle/>
                <a:p>
                  <a:endParaRPr lang="en-US" sz="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09" name="Freeform 208">
                  <a:extLst>
                    <a:ext uri="{FF2B5EF4-FFF2-40B4-BE49-F238E27FC236}">
                      <a16:creationId xmlns:a16="http://schemas.microsoft.com/office/drawing/2014/main" id="{866786F0-AE84-B532-1488-BAEE05FC5F79}"/>
                    </a:ext>
                  </a:extLst>
                </p:cNvPr>
                <p:cNvSpPr/>
                <p:nvPr/>
              </p:nvSpPr>
              <p:spPr>
                <a:xfrm>
                  <a:off x="5651294" y="5125696"/>
                  <a:ext cx="6389" cy="34736"/>
                </a:xfrm>
                <a:custGeom>
                  <a:avLst/>
                  <a:gdLst>
                    <a:gd name="connsiteX0" fmla="*/ 0 w 6389"/>
                    <a:gd name="connsiteY0" fmla="*/ 0 h 34736"/>
                    <a:gd name="connsiteX1" fmla="*/ 0 w 6389"/>
                    <a:gd name="connsiteY1" fmla="*/ 34737 h 347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6389" h="34736">
                      <a:moveTo>
                        <a:pt x="0" y="0"/>
                      </a:moveTo>
                      <a:lnTo>
                        <a:pt x="0" y="34737"/>
                      </a:lnTo>
                    </a:path>
                  </a:pathLst>
                </a:custGeom>
                <a:noFill/>
                <a:ln w="12764" cap="flat">
                  <a:solidFill>
                    <a:srgbClr val="000000"/>
                  </a:solidFill>
                  <a:prstDash val="solid"/>
                  <a:bevel/>
                </a:ln>
              </p:spPr>
              <p:txBody>
                <a:bodyPr rtlCol="0" anchor="ctr"/>
                <a:lstStyle/>
                <a:p>
                  <a:endParaRPr lang="en-US" sz="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10" name="TextBox 209">
                  <a:extLst>
                    <a:ext uri="{FF2B5EF4-FFF2-40B4-BE49-F238E27FC236}">
                      <a16:creationId xmlns:a16="http://schemas.microsoft.com/office/drawing/2014/main" id="{FAD839AA-664E-3EFD-61F6-78B21886C511}"/>
                    </a:ext>
                  </a:extLst>
                </p:cNvPr>
                <p:cNvSpPr txBox="1"/>
                <p:nvPr/>
              </p:nvSpPr>
              <p:spPr>
                <a:xfrm>
                  <a:off x="5472976" y="5134891"/>
                  <a:ext cx="365806" cy="184666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l"/>
                  <a:r>
                    <a:rPr lang="en-US" sz="600" spc="0" baseline="0" dirty="0">
                      <a:ln/>
                      <a:solidFill>
                        <a:srgbClr val="000000"/>
                      </a:solidFill>
                      <a:latin typeface="Arial" panose="020B0604020202020204" pitchFamily="34" charset="0"/>
                      <a:cs typeface="Arial" panose="020B0604020202020204" pitchFamily="34" charset="0"/>
                      <a:sym typeface="Helvetica"/>
                      <a:rtl val="0"/>
                    </a:rPr>
                    <a:t>250K</a:t>
                  </a:r>
                </a:p>
              </p:txBody>
            </p:sp>
            <p:sp>
              <p:nvSpPr>
                <p:cNvPr id="211" name="Freeform 210">
                  <a:extLst>
                    <a:ext uri="{FF2B5EF4-FFF2-40B4-BE49-F238E27FC236}">
                      <a16:creationId xmlns:a16="http://schemas.microsoft.com/office/drawing/2014/main" id="{FAA07FF7-504D-B285-6EBE-669F314AF4AF}"/>
                    </a:ext>
                  </a:extLst>
                </p:cNvPr>
                <p:cNvSpPr/>
                <p:nvPr/>
              </p:nvSpPr>
              <p:spPr>
                <a:xfrm>
                  <a:off x="5704710" y="5125696"/>
                  <a:ext cx="6389" cy="14877"/>
                </a:xfrm>
                <a:custGeom>
                  <a:avLst/>
                  <a:gdLst>
                    <a:gd name="connsiteX0" fmla="*/ 0 w 6389"/>
                    <a:gd name="connsiteY0" fmla="*/ 0 h 14877"/>
                    <a:gd name="connsiteX1" fmla="*/ 0 w 6389"/>
                    <a:gd name="connsiteY1" fmla="*/ 14878 h 1487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6389" h="14877">
                      <a:moveTo>
                        <a:pt x="0" y="0"/>
                      </a:moveTo>
                      <a:lnTo>
                        <a:pt x="0" y="14878"/>
                      </a:lnTo>
                    </a:path>
                  </a:pathLst>
                </a:custGeom>
                <a:noFill/>
                <a:ln w="6382" cap="flat">
                  <a:solidFill>
                    <a:srgbClr val="000000"/>
                  </a:solidFill>
                  <a:prstDash val="solid"/>
                  <a:bevel/>
                </a:ln>
              </p:spPr>
              <p:txBody>
                <a:bodyPr rtlCol="0" anchor="ctr"/>
                <a:lstStyle/>
                <a:p>
                  <a:endParaRPr lang="en-US" sz="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14" name="Freeform 213">
                  <a:extLst>
                    <a:ext uri="{FF2B5EF4-FFF2-40B4-BE49-F238E27FC236}">
                      <a16:creationId xmlns:a16="http://schemas.microsoft.com/office/drawing/2014/main" id="{43DF69C5-33DE-B607-AAAF-F6C8706ED9A0}"/>
                    </a:ext>
                  </a:extLst>
                </p:cNvPr>
                <p:cNvSpPr/>
                <p:nvPr/>
              </p:nvSpPr>
              <p:spPr>
                <a:xfrm>
                  <a:off x="4337561" y="5071164"/>
                  <a:ext cx="16037" cy="6385"/>
                </a:xfrm>
                <a:custGeom>
                  <a:avLst/>
                  <a:gdLst>
                    <a:gd name="connsiteX0" fmla="*/ 16038 w 16037"/>
                    <a:gd name="connsiteY0" fmla="*/ 0 h 6385"/>
                    <a:gd name="connsiteX1" fmla="*/ 0 w 16037"/>
                    <a:gd name="connsiteY1" fmla="*/ 0 h 638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037" h="6385">
                      <a:moveTo>
                        <a:pt x="16038" y="0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 w="6382" cap="flat">
                  <a:solidFill>
                    <a:srgbClr val="000000"/>
                  </a:solidFill>
                  <a:prstDash val="solid"/>
                  <a:bevel/>
                </a:ln>
              </p:spPr>
              <p:txBody>
                <a:bodyPr rtlCol="0" anchor="ctr"/>
                <a:lstStyle/>
                <a:p>
                  <a:endParaRPr lang="en-US" sz="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15" name="Freeform 214">
                  <a:extLst>
                    <a:ext uri="{FF2B5EF4-FFF2-40B4-BE49-F238E27FC236}">
                      <a16:creationId xmlns:a16="http://schemas.microsoft.com/office/drawing/2014/main" id="{6229583C-EAD6-6863-7931-A6308676A648}"/>
                    </a:ext>
                  </a:extLst>
                </p:cNvPr>
                <p:cNvSpPr/>
                <p:nvPr/>
              </p:nvSpPr>
              <p:spPr>
                <a:xfrm>
                  <a:off x="4337561" y="5026466"/>
                  <a:ext cx="16037" cy="6385"/>
                </a:xfrm>
                <a:custGeom>
                  <a:avLst/>
                  <a:gdLst>
                    <a:gd name="connsiteX0" fmla="*/ 16038 w 16037"/>
                    <a:gd name="connsiteY0" fmla="*/ 0 h 6385"/>
                    <a:gd name="connsiteX1" fmla="*/ 0 w 16037"/>
                    <a:gd name="connsiteY1" fmla="*/ 0 h 638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037" h="6385">
                      <a:moveTo>
                        <a:pt x="16038" y="0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 w="6382" cap="flat">
                  <a:solidFill>
                    <a:srgbClr val="000000"/>
                  </a:solidFill>
                  <a:prstDash val="solid"/>
                  <a:bevel/>
                </a:ln>
              </p:spPr>
              <p:txBody>
                <a:bodyPr rtlCol="0" anchor="ctr"/>
                <a:lstStyle/>
                <a:p>
                  <a:endParaRPr lang="en-US" sz="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16" name="Freeform 215">
                  <a:extLst>
                    <a:ext uri="{FF2B5EF4-FFF2-40B4-BE49-F238E27FC236}">
                      <a16:creationId xmlns:a16="http://schemas.microsoft.com/office/drawing/2014/main" id="{3CD58E8D-0B30-0D8C-5A44-B5EF949B9700}"/>
                    </a:ext>
                  </a:extLst>
                </p:cNvPr>
                <p:cNvSpPr/>
                <p:nvPr/>
              </p:nvSpPr>
              <p:spPr>
                <a:xfrm>
                  <a:off x="4337561" y="4976851"/>
                  <a:ext cx="16037" cy="6385"/>
                </a:xfrm>
                <a:custGeom>
                  <a:avLst/>
                  <a:gdLst>
                    <a:gd name="connsiteX0" fmla="*/ 16038 w 16037"/>
                    <a:gd name="connsiteY0" fmla="*/ 0 h 6385"/>
                    <a:gd name="connsiteX1" fmla="*/ 0 w 16037"/>
                    <a:gd name="connsiteY1" fmla="*/ 0 h 638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037" h="6385">
                      <a:moveTo>
                        <a:pt x="16038" y="0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 w="6382" cap="flat">
                  <a:solidFill>
                    <a:srgbClr val="000000"/>
                  </a:solidFill>
                  <a:prstDash val="solid"/>
                  <a:bevel/>
                </a:ln>
              </p:spPr>
              <p:txBody>
                <a:bodyPr rtlCol="0" anchor="ctr"/>
                <a:lstStyle/>
                <a:p>
                  <a:endParaRPr lang="en-US" sz="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17" name="Freeform 216">
                  <a:extLst>
                    <a:ext uri="{FF2B5EF4-FFF2-40B4-BE49-F238E27FC236}">
                      <a16:creationId xmlns:a16="http://schemas.microsoft.com/office/drawing/2014/main" id="{FA8FF40B-DBC9-E591-4D1C-35302B17E9A7}"/>
                    </a:ext>
                  </a:extLst>
                </p:cNvPr>
                <p:cNvSpPr/>
                <p:nvPr/>
              </p:nvSpPr>
              <p:spPr>
                <a:xfrm>
                  <a:off x="4337561" y="4927236"/>
                  <a:ext cx="16037" cy="6385"/>
                </a:xfrm>
                <a:custGeom>
                  <a:avLst/>
                  <a:gdLst>
                    <a:gd name="connsiteX0" fmla="*/ 16038 w 16037"/>
                    <a:gd name="connsiteY0" fmla="*/ 0 h 6385"/>
                    <a:gd name="connsiteX1" fmla="*/ 0 w 16037"/>
                    <a:gd name="connsiteY1" fmla="*/ 0 h 638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037" h="6385">
                      <a:moveTo>
                        <a:pt x="16038" y="0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 w="6382" cap="flat">
                  <a:solidFill>
                    <a:srgbClr val="000000"/>
                  </a:solidFill>
                  <a:prstDash val="solid"/>
                  <a:bevel/>
                </a:ln>
              </p:spPr>
              <p:txBody>
                <a:bodyPr rtlCol="0" anchor="ctr"/>
                <a:lstStyle/>
                <a:p>
                  <a:endParaRPr lang="en-US" sz="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18" name="Freeform 217">
                  <a:extLst>
                    <a:ext uri="{FF2B5EF4-FFF2-40B4-BE49-F238E27FC236}">
                      <a16:creationId xmlns:a16="http://schemas.microsoft.com/office/drawing/2014/main" id="{98D2EF0F-C7C7-F385-9BCB-3B27B1514EAA}"/>
                    </a:ext>
                  </a:extLst>
                </p:cNvPr>
                <p:cNvSpPr/>
                <p:nvPr/>
              </p:nvSpPr>
              <p:spPr>
                <a:xfrm>
                  <a:off x="4316220" y="4877620"/>
                  <a:ext cx="37378" cy="6385"/>
                </a:xfrm>
                <a:custGeom>
                  <a:avLst/>
                  <a:gdLst>
                    <a:gd name="connsiteX0" fmla="*/ 37378 w 37378"/>
                    <a:gd name="connsiteY0" fmla="*/ 0 h 6385"/>
                    <a:gd name="connsiteX1" fmla="*/ 0 w 37378"/>
                    <a:gd name="connsiteY1" fmla="*/ 0 h 638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37378" h="6385">
                      <a:moveTo>
                        <a:pt x="37378" y="0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 w="12764" cap="flat">
                  <a:solidFill>
                    <a:srgbClr val="000000"/>
                  </a:solidFill>
                  <a:prstDash val="solid"/>
                  <a:bevel/>
                </a:ln>
              </p:spPr>
              <p:txBody>
                <a:bodyPr rtlCol="0" anchor="ctr"/>
                <a:lstStyle/>
                <a:p>
                  <a:endParaRPr lang="en-US" sz="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19" name="TextBox 218">
                  <a:extLst>
                    <a:ext uri="{FF2B5EF4-FFF2-40B4-BE49-F238E27FC236}">
                      <a16:creationId xmlns:a16="http://schemas.microsoft.com/office/drawing/2014/main" id="{55785B54-5584-E0ED-30AA-EC72C8DF725A}"/>
                    </a:ext>
                  </a:extLst>
                </p:cNvPr>
                <p:cNvSpPr txBox="1"/>
                <p:nvPr/>
              </p:nvSpPr>
              <p:spPr>
                <a:xfrm>
                  <a:off x="4075521" y="4790446"/>
                  <a:ext cx="322524" cy="184666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r"/>
                  <a:r>
                    <a:rPr lang="en-US" sz="600" spc="0" baseline="0">
                      <a:ln/>
                      <a:solidFill>
                        <a:srgbClr val="000000"/>
                      </a:solidFill>
                      <a:latin typeface="Arial" panose="020B0604020202020204" pitchFamily="34" charset="0"/>
                      <a:cs typeface="Arial" panose="020B0604020202020204" pitchFamily="34" charset="0"/>
                      <a:sym typeface="Helvetica"/>
                      <a:rtl val="0"/>
                    </a:rPr>
                    <a:t>50K</a:t>
                  </a:r>
                </a:p>
              </p:txBody>
            </p:sp>
            <p:sp>
              <p:nvSpPr>
                <p:cNvPr id="220" name="Freeform 219">
                  <a:extLst>
                    <a:ext uri="{FF2B5EF4-FFF2-40B4-BE49-F238E27FC236}">
                      <a16:creationId xmlns:a16="http://schemas.microsoft.com/office/drawing/2014/main" id="{6B99FFE8-9BEC-1707-C0E4-91D044352D54}"/>
                    </a:ext>
                  </a:extLst>
                </p:cNvPr>
                <p:cNvSpPr/>
                <p:nvPr/>
              </p:nvSpPr>
              <p:spPr>
                <a:xfrm>
                  <a:off x="4337561" y="4832986"/>
                  <a:ext cx="16037" cy="6385"/>
                </a:xfrm>
                <a:custGeom>
                  <a:avLst/>
                  <a:gdLst>
                    <a:gd name="connsiteX0" fmla="*/ 16038 w 16037"/>
                    <a:gd name="connsiteY0" fmla="*/ 0 h 6385"/>
                    <a:gd name="connsiteX1" fmla="*/ 0 w 16037"/>
                    <a:gd name="connsiteY1" fmla="*/ 0 h 638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037" h="6385">
                      <a:moveTo>
                        <a:pt x="16038" y="0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 w="6382" cap="flat">
                  <a:solidFill>
                    <a:srgbClr val="000000"/>
                  </a:solidFill>
                  <a:prstDash val="solid"/>
                  <a:bevel/>
                </a:ln>
              </p:spPr>
              <p:txBody>
                <a:bodyPr rtlCol="0" anchor="ctr"/>
                <a:lstStyle/>
                <a:p>
                  <a:endParaRPr lang="en-US" sz="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21" name="Freeform 220">
                  <a:extLst>
                    <a:ext uri="{FF2B5EF4-FFF2-40B4-BE49-F238E27FC236}">
                      <a16:creationId xmlns:a16="http://schemas.microsoft.com/office/drawing/2014/main" id="{2473426D-0D51-36A6-1404-76AC83E0B7A1}"/>
                    </a:ext>
                  </a:extLst>
                </p:cNvPr>
                <p:cNvSpPr/>
                <p:nvPr/>
              </p:nvSpPr>
              <p:spPr>
                <a:xfrm>
                  <a:off x="4337561" y="4783371"/>
                  <a:ext cx="16037" cy="6385"/>
                </a:xfrm>
                <a:custGeom>
                  <a:avLst/>
                  <a:gdLst>
                    <a:gd name="connsiteX0" fmla="*/ 16038 w 16037"/>
                    <a:gd name="connsiteY0" fmla="*/ 0 h 6385"/>
                    <a:gd name="connsiteX1" fmla="*/ 0 w 16037"/>
                    <a:gd name="connsiteY1" fmla="*/ 0 h 638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037" h="6385">
                      <a:moveTo>
                        <a:pt x="16038" y="0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 w="6382" cap="flat">
                  <a:solidFill>
                    <a:srgbClr val="000000"/>
                  </a:solidFill>
                  <a:prstDash val="solid"/>
                  <a:bevel/>
                </a:ln>
              </p:spPr>
              <p:txBody>
                <a:bodyPr rtlCol="0" anchor="ctr"/>
                <a:lstStyle/>
                <a:p>
                  <a:endParaRPr lang="en-US" sz="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22" name="Freeform 221">
                  <a:extLst>
                    <a:ext uri="{FF2B5EF4-FFF2-40B4-BE49-F238E27FC236}">
                      <a16:creationId xmlns:a16="http://schemas.microsoft.com/office/drawing/2014/main" id="{01251F54-EA80-2AAA-8BD1-F5D9537DBA63}"/>
                    </a:ext>
                  </a:extLst>
                </p:cNvPr>
                <p:cNvSpPr/>
                <p:nvPr/>
              </p:nvSpPr>
              <p:spPr>
                <a:xfrm>
                  <a:off x="4337561" y="4733756"/>
                  <a:ext cx="16037" cy="6385"/>
                </a:xfrm>
                <a:custGeom>
                  <a:avLst/>
                  <a:gdLst>
                    <a:gd name="connsiteX0" fmla="*/ 16038 w 16037"/>
                    <a:gd name="connsiteY0" fmla="*/ 0 h 6385"/>
                    <a:gd name="connsiteX1" fmla="*/ 0 w 16037"/>
                    <a:gd name="connsiteY1" fmla="*/ 0 h 638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037" h="6385">
                      <a:moveTo>
                        <a:pt x="16038" y="0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 w="6382" cap="flat">
                  <a:solidFill>
                    <a:srgbClr val="000000"/>
                  </a:solidFill>
                  <a:prstDash val="solid"/>
                  <a:bevel/>
                </a:ln>
              </p:spPr>
              <p:txBody>
                <a:bodyPr rtlCol="0" anchor="ctr"/>
                <a:lstStyle/>
                <a:p>
                  <a:endParaRPr lang="en-US" sz="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23" name="Freeform 222">
                  <a:extLst>
                    <a:ext uri="{FF2B5EF4-FFF2-40B4-BE49-F238E27FC236}">
                      <a16:creationId xmlns:a16="http://schemas.microsoft.com/office/drawing/2014/main" id="{5AB965BE-9040-B9BF-30F5-13CDF29FF494}"/>
                    </a:ext>
                  </a:extLst>
                </p:cNvPr>
                <p:cNvSpPr/>
                <p:nvPr/>
              </p:nvSpPr>
              <p:spPr>
                <a:xfrm>
                  <a:off x="4337561" y="4684141"/>
                  <a:ext cx="16037" cy="6385"/>
                </a:xfrm>
                <a:custGeom>
                  <a:avLst/>
                  <a:gdLst>
                    <a:gd name="connsiteX0" fmla="*/ 16038 w 16037"/>
                    <a:gd name="connsiteY0" fmla="*/ 0 h 6385"/>
                    <a:gd name="connsiteX1" fmla="*/ 0 w 16037"/>
                    <a:gd name="connsiteY1" fmla="*/ 0 h 638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037" h="6385">
                      <a:moveTo>
                        <a:pt x="16038" y="0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 w="6382" cap="flat">
                  <a:solidFill>
                    <a:srgbClr val="000000"/>
                  </a:solidFill>
                  <a:prstDash val="solid"/>
                  <a:bevel/>
                </a:ln>
              </p:spPr>
              <p:txBody>
                <a:bodyPr rtlCol="0" anchor="ctr"/>
                <a:lstStyle/>
                <a:p>
                  <a:endParaRPr lang="en-US" sz="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24" name="Freeform 223">
                  <a:extLst>
                    <a:ext uri="{FF2B5EF4-FFF2-40B4-BE49-F238E27FC236}">
                      <a16:creationId xmlns:a16="http://schemas.microsoft.com/office/drawing/2014/main" id="{790A19C3-4207-DAFD-D92F-15309F6EF327}"/>
                    </a:ext>
                  </a:extLst>
                </p:cNvPr>
                <p:cNvSpPr/>
                <p:nvPr/>
              </p:nvSpPr>
              <p:spPr>
                <a:xfrm>
                  <a:off x="4316220" y="4639506"/>
                  <a:ext cx="37378" cy="6385"/>
                </a:xfrm>
                <a:custGeom>
                  <a:avLst/>
                  <a:gdLst>
                    <a:gd name="connsiteX0" fmla="*/ 37378 w 37378"/>
                    <a:gd name="connsiteY0" fmla="*/ 0 h 6385"/>
                    <a:gd name="connsiteX1" fmla="*/ 0 w 37378"/>
                    <a:gd name="connsiteY1" fmla="*/ 0 h 638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37378" h="6385">
                      <a:moveTo>
                        <a:pt x="37378" y="0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 w="12764" cap="flat">
                  <a:solidFill>
                    <a:srgbClr val="000000"/>
                  </a:solidFill>
                  <a:prstDash val="solid"/>
                  <a:bevel/>
                </a:ln>
              </p:spPr>
              <p:txBody>
                <a:bodyPr rtlCol="0" anchor="ctr"/>
                <a:lstStyle/>
                <a:p>
                  <a:endParaRPr lang="en-US" sz="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25" name="TextBox 224">
                  <a:extLst>
                    <a:ext uri="{FF2B5EF4-FFF2-40B4-BE49-F238E27FC236}">
                      <a16:creationId xmlns:a16="http://schemas.microsoft.com/office/drawing/2014/main" id="{36584263-31AF-A354-798E-615E7CA995F2}"/>
                    </a:ext>
                  </a:extLst>
                </p:cNvPr>
                <p:cNvSpPr txBox="1"/>
                <p:nvPr/>
              </p:nvSpPr>
              <p:spPr>
                <a:xfrm>
                  <a:off x="4032239" y="4552267"/>
                  <a:ext cx="365806" cy="184666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r"/>
                  <a:r>
                    <a:rPr lang="en-US" sz="600" spc="0" baseline="0">
                      <a:ln/>
                      <a:solidFill>
                        <a:srgbClr val="000000"/>
                      </a:solidFill>
                      <a:latin typeface="Arial" panose="020B0604020202020204" pitchFamily="34" charset="0"/>
                      <a:cs typeface="Arial" panose="020B0604020202020204" pitchFamily="34" charset="0"/>
                      <a:sym typeface="Helvetica"/>
                      <a:rtl val="0"/>
                    </a:rPr>
                    <a:t>100K</a:t>
                  </a:r>
                </a:p>
              </p:txBody>
            </p:sp>
            <p:sp>
              <p:nvSpPr>
                <p:cNvPr id="226" name="Freeform 225">
                  <a:extLst>
                    <a:ext uri="{FF2B5EF4-FFF2-40B4-BE49-F238E27FC236}">
                      <a16:creationId xmlns:a16="http://schemas.microsoft.com/office/drawing/2014/main" id="{F20BE5F8-93C4-E949-32C4-3B944D3201D2}"/>
                    </a:ext>
                  </a:extLst>
                </p:cNvPr>
                <p:cNvSpPr/>
                <p:nvPr/>
              </p:nvSpPr>
              <p:spPr>
                <a:xfrm>
                  <a:off x="4337561" y="4589827"/>
                  <a:ext cx="16037" cy="6385"/>
                </a:xfrm>
                <a:custGeom>
                  <a:avLst/>
                  <a:gdLst>
                    <a:gd name="connsiteX0" fmla="*/ 16038 w 16037"/>
                    <a:gd name="connsiteY0" fmla="*/ 0 h 6385"/>
                    <a:gd name="connsiteX1" fmla="*/ 0 w 16037"/>
                    <a:gd name="connsiteY1" fmla="*/ 0 h 638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037" h="6385">
                      <a:moveTo>
                        <a:pt x="16038" y="0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 w="6382" cap="flat">
                  <a:solidFill>
                    <a:srgbClr val="000000"/>
                  </a:solidFill>
                  <a:prstDash val="solid"/>
                  <a:bevel/>
                </a:ln>
              </p:spPr>
              <p:txBody>
                <a:bodyPr rtlCol="0" anchor="ctr"/>
                <a:lstStyle/>
                <a:p>
                  <a:endParaRPr lang="en-US" sz="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27" name="Freeform 226">
                  <a:extLst>
                    <a:ext uri="{FF2B5EF4-FFF2-40B4-BE49-F238E27FC236}">
                      <a16:creationId xmlns:a16="http://schemas.microsoft.com/office/drawing/2014/main" id="{F3273001-C6FB-4F90-2C27-68036476EBDD}"/>
                    </a:ext>
                  </a:extLst>
                </p:cNvPr>
                <p:cNvSpPr/>
                <p:nvPr/>
              </p:nvSpPr>
              <p:spPr>
                <a:xfrm>
                  <a:off x="4337561" y="4540212"/>
                  <a:ext cx="16037" cy="6385"/>
                </a:xfrm>
                <a:custGeom>
                  <a:avLst/>
                  <a:gdLst>
                    <a:gd name="connsiteX0" fmla="*/ 16038 w 16037"/>
                    <a:gd name="connsiteY0" fmla="*/ 0 h 6385"/>
                    <a:gd name="connsiteX1" fmla="*/ 0 w 16037"/>
                    <a:gd name="connsiteY1" fmla="*/ 0 h 638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037" h="6385">
                      <a:moveTo>
                        <a:pt x="16038" y="0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 w="6382" cap="flat">
                  <a:solidFill>
                    <a:srgbClr val="000000"/>
                  </a:solidFill>
                  <a:prstDash val="solid"/>
                  <a:bevel/>
                </a:ln>
              </p:spPr>
              <p:txBody>
                <a:bodyPr rtlCol="0" anchor="ctr"/>
                <a:lstStyle/>
                <a:p>
                  <a:endParaRPr lang="en-US" sz="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28" name="Freeform 227">
                  <a:extLst>
                    <a:ext uri="{FF2B5EF4-FFF2-40B4-BE49-F238E27FC236}">
                      <a16:creationId xmlns:a16="http://schemas.microsoft.com/office/drawing/2014/main" id="{9D61E450-DF68-1281-1DA7-162CF870043D}"/>
                    </a:ext>
                  </a:extLst>
                </p:cNvPr>
                <p:cNvSpPr/>
                <p:nvPr/>
              </p:nvSpPr>
              <p:spPr>
                <a:xfrm>
                  <a:off x="4337561" y="4495578"/>
                  <a:ext cx="16037" cy="6385"/>
                </a:xfrm>
                <a:custGeom>
                  <a:avLst/>
                  <a:gdLst>
                    <a:gd name="connsiteX0" fmla="*/ 16038 w 16037"/>
                    <a:gd name="connsiteY0" fmla="*/ 0 h 6385"/>
                    <a:gd name="connsiteX1" fmla="*/ 0 w 16037"/>
                    <a:gd name="connsiteY1" fmla="*/ 0 h 638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037" h="6385">
                      <a:moveTo>
                        <a:pt x="16038" y="0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 w="6382" cap="flat">
                  <a:solidFill>
                    <a:srgbClr val="000000"/>
                  </a:solidFill>
                  <a:prstDash val="solid"/>
                  <a:bevel/>
                </a:ln>
              </p:spPr>
              <p:txBody>
                <a:bodyPr rtlCol="0" anchor="ctr"/>
                <a:lstStyle/>
                <a:p>
                  <a:endParaRPr lang="en-US" sz="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29" name="Freeform 228">
                  <a:extLst>
                    <a:ext uri="{FF2B5EF4-FFF2-40B4-BE49-F238E27FC236}">
                      <a16:creationId xmlns:a16="http://schemas.microsoft.com/office/drawing/2014/main" id="{AF5D7DF0-E09F-FFFC-BE46-0FE120496B1B}"/>
                    </a:ext>
                  </a:extLst>
                </p:cNvPr>
                <p:cNvSpPr/>
                <p:nvPr/>
              </p:nvSpPr>
              <p:spPr>
                <a:xfrm>
                  <a:off x="4337561" y="4445962"/>
                  <a:ext cx="16037" cy="6385"/>
                </a:xfrm>
                <a:custGeom>
                  <a:avLst/>
                  <a:gdLst>
                    <a:gd name="connsiteX0" fmla="*/ 16038 w 16037"/>
                    <a:gd name="connsiteY0" fmla="*/ 0 h 6385"/>
                    <a:gd name="connsiteX1" fmla="*/ 0 w 16037"/>
                    <a:gd name="connsiteY1" fmla="*/ 0 h 638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037" h="6385">
                      <a:moveTo>
                        <a:pt x="16038" y="0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 w="6382" cap="flat">
                  <a:solidFill>
                    <a:srgbClr val="000000"/>
                  </a:solidFill>
                  <a:prstDash val="solid"/>
                  <a:bevel/>
                </a:ln>
              </p:spPr>
              <p:txBody>
                <a:bodyPr rtlCol="0" anchor="ctr"/>
                <a:lstStyle/>
                <a:p>
                  <a:endParaRPr lang="en-US" sz="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30" name="Freeform 229">
                  <a:extLst>
                    <a:ext uri="{FF2B5EF4-FFF2-40B4-BE49-F238E27FC236}">
                      <a16:creationId xmlns:a16="http://schemas.microsoft.com/office/drawing/2014/main" id="{BF6156B8-311D-0A91-4C6E-EEB1A4A1DB05}"/>
                    </a:ext>
                  </a:extLst>
                </p:cNvPr>
                <p:cNvSpPr/>
                <p:nvPr/>
              </p:nvSpPr>
              <p:spPr>
                <a:xfrm>
                  <a:off x="4316220" y="4396347"/>
                  <a:ext cx="37378" cy="6385"/>
                </a:xfrm>
                <a:custGeom>
                  <a:avLst/>
                  <a:gdLst>
                    <a:gd name="connsiteX0" fmla="*/ 37378 w 37378"/>
                    <a:gd name="connsiteY0" fmla="*/ 0 h 6385"/>
                    <a:gd name="connsiteX1" fmla="*/ 0 w 37378"/>
                    <a:gd name="connsiteY1" fmla="*/ 0 h 638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37378" h="6385">
                      <a:moveTo>
                        <a:pt x="37378" y="0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 w="12764" cap="flat">
                  <a:solidFill>
                    <a:srgbClr val="000000"/>
                  </a:solidFill>
                  <a:prstDash val="solid"/>
                  <a:bevel/>
                </a:ln>
              </p:spPr>
              <p:txBody>
                <a:bodyPr rtlCol="0" anchor="ctr"/>
                <a:lstStyle/>
                <a:p>
                  <a:endParaRPr lang="en-US" sz="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31" name="TextBox 230">
                  <a:extLst>
                    <a:ext uri="{FF2B5EF4-FFF2-40B4-BE49-F238E27FC236}">
                      <a16:creationId xmlns:a16="http://schemas.microsoft.com/office/drawing/2014/main" id="{6BEC943E-DB9F-229E-00A1-01FF39CA64D6}"/>
                    </a:ext>
                  </a:extLst>
                </p:cNvPr>
                <p:cNvSpPr txBox="1"/>
                <p:nvPr/>
              </p:nvSpPr>
              <p:spPr>
                <a:xfrm>
                  <a:off x="4032239" y="4309172"/>
                  <a:ext cx="365806" cy="184666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r"/>
                  <a:r>
                    <a:rPr lang="en-US" sz="600" spc="0" baseline="0">
                      <a:ln/>
                      <a:solidFill>
                        <a:srgbClr val="000000"/>
                      </a:solidFill>
                      <a:latin typeface="Arial" panose="020B0604020202020204" pitchFamily="34" charset="0"/>
                      <a:cs typeface="Arial" panose="020B0604020202020204" pitchFamily="34" charset="0"/>
                      <a:sym typeface="Helvetica"/>
                      <a:rtl val="0"/>
                    </a:rPr>
                    <a:t>150K</a:t>
                  </a:r>
                </a:p>
              </p:txBody>
            </p:sp>
            <p:sp>
              <p:nvSpPr>
                <p:cNvPr id="232" name="Freeform 231">
                  <a:extLst>
                    <a:ext uri="{FF2B5EF4-FFF2-40B4-BE49-F238E27FC236}">
                      <a16:creationId xmlns:a16="http://schemas.microsoft.com/office/drawing/2014/main" id="{B523015F-E442-7C94-4F7F-F41A0251D474}"/>
                    </a:ext>
                  </a:extLst>
                </p:cNvPr>
                <p:cNvSpPr/>
                <p:nvPr/>
              </p:nvSpPr>
              <p:spPr>
                <a:xfrm>
                  <a:off x="4337561" y="4346732"/>
                  <a:ext cx="16037" cy="6385"/>
                </a:xfrm>
                <a:custGeom>
                  <a:avLst/>
                  <a:gdLst>
                    <a:gd name="connsiteX0" fmla="*/ 16038 w 16037"/>
                    <a:gd name="connsiteY0" fmla="*/ 0 h 6385"/>
                    <a:gd name="connsiteX1" fmla="*/ 0 w 16037"/>
                    <a:gd name="connsiteY1" fmla="*/ 0 h 638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037" h="6385">
                      <a:moveTo>
                        <a:pt x="16038" y="0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 w="6382" cap="flat">
                  <a:solidFill>
                    <a:srgbClr val="000000"/>
                  </a:solidFill>
                  <a:prstDash val="solid"/>
                  <a:bevel/>
                </a:ln>
              </p:spPr>
              <p:txBody>
                <a:bodyPr rtlCol="0" anchor="ctr"/>
                <a:lstStyle/>
                <a:p>
                  <a:endParaRPr lang="en-US" sz="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33" name="Freeform 232">
                  <a:extLst>
                    <a:ext uri="{FF2B5EF4-FFF2-40B4-BE49-F238E27FC236}">
                      <a16:creationId xmlns:a16="http://schemas.microsoft.com/office/drawing/2014/main" id="{1A926DD6-2829-9CED-079A-CE43C80D8737}"/>
                    </a:ext>
                  </a:extLst>
                </p:cNvPr>
                <p:cNvSpPr/>
                <p:nvPr/>
              </p:nvSpPr>
              <p:spPr>
                <a:xfrm>
                  <a:off x="4337561" y="4302098"/>
                  <a:ext cx="16037" cy="6385"/>
                </a:xfrm>
                <a:custGeom>
                  <a:avLst/>
                  <a:gdLst>
                    <a:gd name="connsiteX0" fmla="*/ 16038 w 16037"/>
                    <a:gd name="connsiteY0" fmla="*/ 0 h 6385"/>
                    <a:gd name="connsiteX1" fmla="*/ 0 w 16037"/>
                    <a:gd name="connsiteY1" fmla="*/ 0 h 638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037" h="6385">
                      <a:moveTo>
                        <a:pt x="16038" y="0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 w="6382" cap="flat">
                  <a:solidFill>
                    <a:srgbClr val="000000"/>
                  </a:solidFill>
                  <a:prstDash val="solid"/>
                  <a:bevel/>
                </a:ln>
              </p:spPr>
              <p:txBody>
                <a:bodyPr rtlCol="0" anchor="ctr"/>
                <a:lstStyle/>
                <a:p>
                  <a:endParaRPr lang="en-US" sz="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34" name="Freeform 233">
                  <a:extLst>
                    <a:ext uri="{FF2B5EF4-FFF2-40B4-BE49-F238E27FC236}">
                      <a16:creationId xmlns:a16="http://schemas.microsoft.com/office/drawing/2014/main" id="{B477F1C7-BB7A-E224-9EA5-AAE5B6FD75A7}"/>
                    </a:ext>
                  </a:extLst>
                </p:cNvPr>
                <p:cNvSpPr/>
                <p:nvPr/>
              </p:nvSpPr>
              <p:spPr>
                <a:xfrm>
                  <a:off x="4337561" y="4252483"/>
                  <a:ext cx="16037" cy="6385"/>
                </a:xfrm>
                <a:custGeom>
                  <a:avLst/>
                  <a:gdLst>
                    <a:gd name="connsiteX0" fmla="*/ 16038 w 16037"/>
                    <a:gd name="connsiteY0" fmla="*/ 0 h 6385"/>
                    <a:gd name="connsiteX1" fmla="*/ 0 w 16037"/>
                    <a:gd name="connsiteY1" fmla="*/ 0 h 638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037" h="6385">
                      <a:moveTo>
                        <a:pt x="16038" y="0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 w="6382" cap="flat">
                  <a:solidFill>
                    <a:srgbClr val="000000"/>
                  </a:solidFill>
                  <a:prstDash val="solid"/>
                  <a:bevel/>
                </a:ln>
              </p:spPr>
              <p:txBody>
                <a:bodyPr rtlCol="0" anchor="ctr"/>
                <a:lstStyle/>
                <a:p>
                  <a:endParaRPr lang="en-US" sz="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35" name="Freeform 234">
                  <a:extLst>
                    <a:ext uri="{FF2B5EF4-FFF2-40B4-BE49-F238E27FC236}">
                      <a16:creationId xmlns:a16="http://schemas.microsoft.com/office/drawing/2014/main" id="{19FA92EA-F33E-DC82-8CF6-E58623C4864A}"/>
                    </a:ext>
                  </a:extLst>
                </p:cNvPr>
                <p:cNvSpPr/>
                <p:nvPr/>
              </p:nvSpPr>
              <p:spPr>
                <a:xfrm>
                  <a:off x="4337561" y="4202867"/>
                  <a:ext cx="16037" cy="6385"/>
                </a:xfrm>
                <a:custGeom>
                  <a:avLst/>
                  <a:gdLst>
                    <a:gd name="connsiteX0" fmla="*/ 16038 w 16037"/>
                    <a:gd name="connsiteY0" fmla="*/ 0 h 6385"/>
                    <a:gd name="connsiteX1" fmla="*/ 0 w 16037"/>
                    <a:gd name="connsiteY1" fmla="*/ 0 h 638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037" h="6385">
                      <a:moveTo>
                        <a:pt x="16038" y="0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 w="6382" cap="flat">
                  <a:solidFill>
                    <a:srgbClr val="000000"/>
                  </a:solidFill>
                  <a:prstDash val="solid"/>
                  <a:bevel/>
                </a:ln>
              </p:spPr>
              <p:txBody>
                <a:bodyPr rtlCol="0" anchor="ctr"/>
                <a:lstStyle/>
                <a:p>
                  <a:endParaRPr lang="en-US" sz="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36" name="Freeform 235">
                  <a:extLst>
                    <a:ext uri="{FF2B5EF4-FFF2-40B4-BE49-F238E27FC236}">
                      <a16:creationId xmlns:a16="http://schemas.microsoft.com/office/drawing/2014/main" id="{EF638581-791B-2A31-E35C-54100319E13F}"/>
                    </a:ext>
                  </a:extLst>
                </p:cNvPr>
                <p:cNvSpPr/>
                <p:nvPr/>
              </p:nvSpPr>
              <p:spPr>
                <a:xfrm>
                  <a:off x="4316220" y="4153252"/>
                  <a:ext cx="37378" cy="6385"/>
                </a:xfrm>
                <a:custGeom>
                  <a:avLst/>
                  <a:gdLst>
                    <a:gd name="connsiteX0" fmla="*/ 37378 w 37378"/>
                    <a:gd name="connsiteY0" fmla="*/ 0 h 6385"/>
                    <a:gd name="connsiteX1" fmla="*/ 0 w 37378"/>
                    <a:gd name="connsiteY1" fmla="*/ 0 h 638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37378" h="6385">
                      <a:moveTo>
                        <a:pt x="37378" y="0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 w="12764" cap="flat">
                  <a:solidFill>
                    <a:srgbClr val="000000"/>
                  </a:solidFill>
                  <a:prstDash val="solid"/>
                  <a:bevel/>
                </a:ln>
              </p:spPr>
              <p:txBody>
                <a:bodyPr rtlCol="0" anchor="ctr"/>
                <a:lstStyle/>
                <a:p>
                  <a:endParaRPr lang="en-US" sz="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37" name="TextBox 236">
                  <a:extLst>
                    <a:ext uri="{FF2B5EF4-FFF2-40B4-BE49-F238E27FC236}">
                      <a16:creationId xmlns:a16="http://schemas.microsoft.com/office/drawing/2014/main" id="{1B5BA8F6-7CAE-957C-4659-F4A7B334DD27}"/>
                    </a:ext>
                  </a:extLst>
                </p:cNvPr>
                <p:cNvSpPr txBox="1"/>
                <p:nvPr/>
              </p:nvSpPr>
              <p:spPr>
                <a:xfrm>
                  <a:off x="4032239" y="4066077"/>
                  <a:ext cx="365806" cy="184666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r"/>
                  <a:r>
                    <a:rPr lang="en-US" sz="600" spc="0" baseline="0">
                      <a:ln/>
                      <a:solidFill>
                        <a:srgbClr val="000000"/>
                      </a:solidFill>
                      <a:latin typeface="Arial" panose="020B0604020202020204" pitchFamily="34" charset="0"/>
                      <a:cs typeface="Arial" panose="020B0604020202020204" pitchFamily="34" charset="0"/>
                      <a:sym typeface="Helvetica"/>
                      <a:rtl val="0"/>
                    </a:rPr>
                    <a:t>200K</a:t>
                  </a:r>
                </a:p>
              </p:txBody>
            </p:sp>
            <p:sp>
              <p:nvSpPr>
                <p:cNvPr id="238" name="Freeform 237">
                  <a:extLst>
                    <a:ext uri="{FF2B5EF4-FFF2-40B4-BE49-F238E27FC236}">
                      <a16:creationId xmlns:a16="http://schemas.microsoft.com/office/drawing/2014/main" id="{DC28E4E9-136D-B802-EB59-3714A46E679A}"/>
                    </a:ext>
                  </a:extLst>
                </p:cNvPr>
                <p:cNvSpPr/>
                <p:nvPr/>
              </p:nvSpPr>
              <p:spPr>
                <a:xfrm>
                  <a:off x="4337561" y="4108554"/>
                  <a:ext cx="16037" cy="6385"/>
                </a:xfrm>
                <a:custGeom>
                  <a:avLst/>
                  <a:gdLst>
                    <a:gd name="connsiteX0" fmla="*/ 16038 w 16037"/>
                    <a:gd name="connsiteY0" fmla="*/ 0 h 6385"/>
                    <a:gd name="connsiteX1" fmla="*/ 0 w 16037"/>
                    <a:gd name="connsiteY1" fmla="*/ 0 h 638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037" h="6385">
                      <a:moveTo>
                        <a:pt x="16038" y="0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 w="6382" cap="flat">
                  <a:solidFill>
                    <a:srgbClr val="000000"/>
                  </a:solidFill>
                  <a:prstDash val="solid"/>
                  <a:bevel/>
                </a:ln>
              </p:spPr>
              <p:txBody>
                <a:bodyPr rtlCol="0" anchor="ctr"/>
                <a:lstStyle/>
                <a:p>
                  <a:endParaRPr lang="en-US" sz="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39" name="Freeform 238">
                  <a:extLst>
                    <a:ext uri="{FF2B5EF4-FFF2-40B4-BE49-F238E27FC236}">
                      <a16:creationId xmlns:a16="http://schemas.microsoft.com/office/drawing/2014/main" id="{33350191-59D8-1DE8-9F52-6746DD5E092F}"/>
                    </a:ext>
                  </a:extLst>
                </p:cNvPr>
                <p:cNvSpPr/>
                <p:nvPr/>
              </p:nvSpPr>
              <p:spPr>
                <a:xfrm>
                  <a:off x="4337561" y="4058939"/>
                  <a:ext cx="16037" cy="6385"/>
                </a:xfrm>
                <a:custGeom>
                  <a:avLst/>
                  <a:gdLst>
                    <a:gd name="connsiteX0" fmla="*/ 16038 w 16037"/>
                    <a:gd name="connsiteY0" fmla="*/ 0 h 6385"/>
                    <a:gd name="connsiteX1" fmla="*/ 0 w 16037"/>
                    <a:gd name="connsiteY1" fmla="*/ 0 h 638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037" h="6385">
                      <a:moveTo>
                        <a:pt x="16038" y="0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 w="6382" cap="flat">
                  <a:solidFill>
                    <a:srgbClr val="000000"/>
                  </a:solidFill>
                  <a:prstDash val="solid"/>
                  <a:bevel/>
                </a:ln>
              </p:spPr>
              <p:txBody>
                <a:bodyPr rtlCol="0" anchor="ctr"/>
                <a:lstStyle/>
                <a:p>
                  <a:endParaRPr lang="en-US" sz="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40" name="Freeform 239">
                  <a:extLst>
                    <a:ext uri="{FF2B5EF4-FFF2-40B4-BE49-F238E27FC236}">
                      <a16:creationId xmlns:a16="http://schemas.microsoft.com/office/drawing/2014/main" id="{9C4E4FFD-19F8-C459-DDD9-898038C549EE}"/>
                    </a:ext>
                  </a:extLst>
                </p:cNvPr>
                <p:cNvSpPr/>
                <p:nvPr/>
              </p:nvSpPr>
              <p:spPr>
                <a:xfrm>
                  <a:off x="4337561" y="4009324"/>
                  <a:ext cx="16037" cy="6385"/>
                </a:xfrm>
                <a:custGeom>
                  <a:avLst/>
                  <a:gdLst>
                    <a:gd name="connsiteX0" fmla="*/ 16038 w 16037"/>
                    <a:gd name="connsiteY0" fmla="*/ 0 h 6385"/>
                    <a:gd name="connsiteX1" fmla="*/ 0 w 16037"/>
                    <a:gd name="connsiteY1" fmla="*/ 0 h 638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037" h="6385">
                      <a:moveTo>
                        <a:pt x="16038" y="0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 w="6382" cap="flat">
                  <a:solidFill>
                    <a:srgbClr val="000000"/>
                  </a:solidFill>
                  <a:prstDash val="solid"/>
                  <a:bevel/>
                </a:ln>
              </p:spPr>
              <p:txBody>
                <a:bodyPr rtlCol="0" anchor="ctr"/>
                <a:lstStyle/>
                <a:p>
                  <a:endParaRPr lang="en-US" sz="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41" name="Freeform 240">
                  <a:extLst>
                    <a:ext uri="{FF2B5EF4-FFF2-40B4-BE49-F238E27FC236}">
                      <a16:creationId xmlns:a16="http://schemas.microsoft.com/office/drawing/2014/main" id="{DCD5AA4F-5C00-070D-AC98-F11C842AE09B}"/>
                    </a:ext>
                  </a:extLst>
                </p:cNvPr>
                <p:cNvSpPr/>
                <p:nvPr/>
              </p:nvSpPr>
              <p:spPr>
                <a:xfrm>
                  <a:off x="4337561" y="3964689"/>
                  <a:ext cx="16037" cy="6385"/>
                </a:xfrm>
                <a:custGeom>
                  <a:avLst/>
                  <a:gdLst>
                    <a:gd name="connsiteX0" fmla="*/ 16038 w 16037"/>
                    <a:gd name="connsiteY0" fmla="*/ 0 h 6385"/>
                    <a:gd name="connsiteX1" fmla="*/ 0 w 16037"/>
                    <a:gd name="connsiteY1" fmla="*/ 0 h 638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037" h="6385">
                      <a:moveTo>
                        <a:pt x="16038" y="0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 w="6382" cap="flat">
                  <a:solidFill>
                    <a:srgbClr val="000000"/>
                  </a:solidFill>
                  <a:prstDash val="solid"/>
                  <a:bevel/>
                </a:ln>
              </p:spPr>
              <p:txBody>
                <a:bodyPr rtlCol="0" anchor="ctr"/>
                <a:lstStyle/>
                <a:p>
                  <a:endParaRPr lang="en-US" sz="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42" name="Freeform 241">
                  <a:extLst>
                    <a:ext uri="{FF2B5EF4-FFF2-40B4-BE49-F238E27FC236}">
                      <a16:creationId xmlns:a16="http://schemas.microsoft.com/office/drawing/2014/main" id="{F3EB7D81-F45A-323A-2196-13BE8AF0A996}"/>
                    </a:ext>
                  </a:extLst>
                </p:cNvPr>
                <p:cNvSpPr/>
                <p:nvPr/>
              </p:nvSpPr>
              <p:spPr>
                <a:xfrm>
                  <a:off x="4316220" y="3915074"/>
                  <a:ext cx="37378" cy="6385"/>
                </a:xfrm>
                <a:custGeom>
                  <a:avLst/>
                  <a:gdLst>
                    <a:gd name="connsiteX0" fmla="*/ 37378 w 37378"/>
                    <a:gd name="connsiteY0" fmla="*/ 0 h 6385"/>
                    <a:gd name="connsiteX1" fmla="*/ 0 w 37378"/>
                    <a:gd name="connsiteY1" fmla="*/ 0 h 638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37378" h="6385">
                      <a:moveTo>
                        <a:pt x="37378" y="0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 w="12764" cap="flat">
                  <a:solidFill>
                    <a:srgbClr val="000000"/>
                  </a:solidFill>
                  <a:prstDash val="solid"/>
                  <a:bevel/>
                </a:ln>
              </p:spPr>
              <p:txBody>
                <a:bodyPr rtlCol="0" anchor="ctr"/>
                <a:lstStyle/>
                <a:p>
                  <a:endParaRPr lang="en-US" sz="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43" name="TextBox 242">
                  <a:extLst>
                    <a:ext uri="{FF2B5EF4-FFF2-40B4-BE49-F238E27FC236}">
                      <a16:creationId xmlns:a16="http://schemas.microsoft.com/office/drawing/2014/main" id="{329EB847-500D-DC7D-B035-89764538D221}"/>
                    </a:ext>
                  </a:extLst>
                </p:cNvPr>
                <p:cNvSpPr txBox="1"/>
                <p:nvPr/>
              </p:nvSpPr>
              <p:spPr>
                <a:xfrm>
                  <a:off x="4032239" y="3827899"/>
                  <a:ext cx="365806" cy="184666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r"/>
                  <a:r>
                    <a:rPr lang="en-US" sz="600" spc="0" baseline="0" dirty="0">
                      <a:ln/>
                      <a:solidFill>
                        <a:srgbClr val="000000"/>
                      </a:solidFill>
                      <a:latin typeface="Arial" panose="020B0604020202020204" pitchFamily="34" charset="0"/>
                      <a:cs typeface="Arial" panose="020B0604020202020204" pitchFamily="34" charset="0"/>
                      <a:sym typeface="Helvetica"/>
                      <a:rtl val="0"/>
                    </a:rPr>
                    <a:t>250K</a:t>
                  </a:r>
                </a:p>
              </p:txBody>
            </p:sp>
            <p:sp>
              <p:nvSpPr>
                <p:cNvPr id="244" name="Freeform 243">
                  <a:extLst>
                    <a:ext uri="{FF2B5EF4-FFF2-40B4-BE49-F238E27FC236}">
                      <a16:creationId xmlns:a16="http://schemas.microsoft.com/office/drawing/2014/main" id="{5F41288A-5D9E-6EFB-6462-108541B0406F}"/>
                    </a:ext>
                  </a:extLst>
                </p:cNvPr>
                <p:cNvSpPr/>
                <p:nvPr/>
              </p:nvSpPr>
              <p:spPr>
                <a:xfrm>
                  <a:off x="4337561" y="3865459"/>
                  <a:ext cx="16037" cy="6385"/>
                </a:xfrm>
                <a:custGeom>
                  <a:avLst/>
                  <a:gdLst>
                    <a:gd name="connsiteX0" fmla="*/ 16038 w 16037"/>
                    <a:gd name="connsiteY0" fmla="*/ 0 h 6385"/>
                    <a:gd name="connsiteX1" fmla="*/ 0 w 16037"/>
                    <a:gd name="connsiteY1" fmla="*/ 0 h 638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037" h="6385">
                      <a:moveTo>
                        <a:pt x="16038" y="0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 w="6382" cap="flat">
                  <a:solidFill>
                    <a:srgbClr val="000000"/>
                  </a:solidFill>
                  <a:prstDash val="solid"/>
                  <a:bevel/>
                </a:ln>
              </p:spPr>
              <p:txBody>
                <a:bodyPr rtlCol="0" anchor="ctr"/>
                <a:lstStyle/>
                <a:p>
                  <a:endParaRPr lang="en-US" sz="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503" name="TextBox 502">
                  <a:extLst>
                    <a:ext uri="{FF2B5EF4-FFF2-40B4-BE49-F238E27FC236}">
                      <a16:creationId xmlns:a16="http://schemas.microsoft.com/office/drawing/2014/main" id="{69C50316-B928-93B5-2C73-E1FE9026449D}"/>
                    </a:ext>
                  </a:extLst>
                </p:cNvPr>
                <p:cNvSpPr txBox="1"/>
                <p:nvPr/>
              </p:nvSpPr>
              <p:spPr>
                <a:xfrm>
                  <a:off x="4830221" y="5249539"/>
                  <a:ext cx="415498" cy="184666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6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FSC-A</a:t>
                  </a:r>
                </a:p>
              </p:txBody>
            </p:sp>
            <p:sp>
              <p:nvSpPr>
                <p:cNvPr id="508" name="TextBox 507">
                  <a:extLst>
                    <a:ext uri="{FF2B5EF4-FFF2-40B4-BE49-F238E27FC236}">
                      <a16:creationId xmlns:a16="http://schemas.microsoft.com/office/drawing/2014/main" id="{D9CC376E-1BF2-DA3E-6976-26DBBA74792C}"/>
                    </a:ext>
                  </a:extLst>
                </p:cNvPr>
                <p:cNvSpPr txBox="1"/>
                <p:nvPr/>
              </p:nvSpPr>
              <p:spPr>
                <a:xfrm rot="16200000">
                  <a:off x="3846828" y="4398200"/>
                  <a:ext cx="420308" cy="184666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6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SSC-A</a:t>
                  </a:r>
                </a:p>
              </p:txBody>
            </p:sp>
          </p:grpSp>
          <p:grpSp>
            <p:nvGrpSpPr>
              <p:cNvPr id="515" name="Group 514">
                <a:extLst>
                  <a:ext uri="{FF2B5EF4-FFF2-40B4-BE49-F238E27FC236}">
                    <a16:creationId xmlns:a16="http://schemas.microsoft.com/office/drawing/2014/main" id="{BEC0DB9A-7F23-2C88-993C-507682DB63A3}"/>
                  </a:ext>
                </a:extLst>
              </p:cNvPr>
              <p:cNvGrpSpPr/>
              <p:nvPr/>
            </p:nvGrpSpPr>
            <p:grpSpPr>
              <a:xfrm>
                <a:off x="6019090" y="3541112"/>
                <a:ext cx="1870153" cy="1607157"/>
                <a:chOff x="6487294" y="3819787"/>
                <a:chExt cx="1870153" cy="1607157"/>
              </a:xfrm>
            </p:grpSpPr>
            <p:sp>
              <p:nvSpPr>
                <p:cNvPr id="247" name="Freeform 246">
                  <a:extLst>
                    <a:ext uri="{FF2B5EF4-FFF2-40B4-BE49-F238E27FC236}">
                      <a16:creationId xmlns:a16="http://schemas.microsoft.com/office/drawing/2014/main" id="{F4E4BD38-3152-51EC-DD68-A122876C5500}"/>
                    </a:ext>
                  </a:extLst>
                </p:cNvPr>
                <p:cNvSpPr/>
                <p:nvPr/>
              </p:nvSpPr>
              <p:spPr>
                <a:xfrm>
                  <a:off x="6869644" y="3851683"/>
                  <a:ext cx="1367148" cy="1270198"/>
                </a:xfrm>
                <a:custGeom>
                  <a:avLst/>
                  <a:gdLst>
                    <a:gd name="connsiteX0" fmla="*/ 0 w 1367148"/>
                    <a:gd name="connsiteY0" fmla="*/ 0 h 1270198"/>
                    <a:gd name="connsiteX1" fmla="*/ 1367149 w 1367148"/>
                    <a:gd name="connsiteY1" fmla="*/ 0 h 1270198"/>
                    <a:gd name="connsiteX2" fmla="*/ 1367149 w 1367148"/>
                    <a:gd name="connsiteY2" fmla="*/ 1270199 h 1270198"/>
                    <a:gd name="connsiteX3" fmla="*/ 0 w 1367148"/>
                    <a:gd name="connsiteY3" fmla="*/ 1270199 h 1270198"/>
                    <a:gd name="connsiteX4" fmla="*/ 0 w 1367148"/>
                    <a:gd name="connsiteY4" fmla="*/ 0 h 127019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67148" h="1270198">
                      <a:moveTo>
                        <a:pt x="0" y="0"/>
                      </a:moveTo>
                      <a:lnTo>
                        <a:pt x="1367149" y="0"/>
                      </a:lnTo>
                      <a:lnTo>
                        <a:pt x="1367149" y="1270199"/>
                      </a:lnTo>
                      <a:lnTo>
                        <a:pt x="0" y="1270199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638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sz="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pic>
              <p:nvPicPr>
                <p:cNvPr id="248" name="Picture 247">
                  <a:extLst>
                    <a:ext uri="{FF2B5EF4-FFF2-40B4-BE49-F238E27FC236}">
                      <a16:creationId xmlns:a16="http://schemas.microsoft.com/office/drawing/2014/main" id="{F7A8ACDC-868A-9F1D-3049-30DE6EDB4E33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6869644" y="3851683"/>
                  <a:ext cx="1373985" cy="1275051"/>
                </a:xfrm>
                <a:custGeom>
                  <a:avLst/>
                  <a:gdLst>
                    <a:gd name="connsiteX0" fmla="*/ 449 w 1373985"/>
                    <a:gd name="connsiteY0" fmla="*/ 653 h 1275051"/>
                    <a:gd name="connsiteX1" fmla="*/ 1374435 w 1373985"/>
                    <a:gd name="connsiteY1" fmla="*/ 653 h 1275051"/>
                    <a:gd name="connsiteX2" fmla="*/ 1374435 w 1373985"/>
                    <a:gd name="connsiteY2" fmla="*/ 1275704 h 1275051"/>
                    <a:gd name="connsiteX3" fmla="*/ 449 w 1373985"/>
                    <a:gd name="connsiteY3" fmla="*/ 1275704 h 12750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373985" h="1275051">
                      <a:moveTo>
                        <a:pt x="449" y="653"/>
                      </a:moveTo>
                      <a:lnTo>
                        <a:pt x="1374435" y="653"/>
                      </a:lnTo>
                      <a:lnTo>
                        <a:pt x="1374435" y="1275704"/>
                      </a:lnTo>
                      <a:lnTo>
                        <a:pt x="449" y="1275704"/>
                      </a:lnTo>
                      <a:close/>
                    </a:path>
                  </a:pathLst>
                </a:custGeom>
              </p:spPr>
            </p:pic>
            <p:sp>
              <p:nvSpPr>
                <p:cNvPr id="249" name="Freeform 248">
                  <a:extLst>
                    <a:ext uri="{FF2B5EF4-FFF2-40B4-BE49-F238E27FC236}">
                      <a16:creationId xmlns:a16="http://schemas.microsoft.com/office/drawing/2014/main" id="{CA33F0B8-DEF0-1802-7F31-C0DD2D9CE8B3}"/>
                    </a:ext>
                  </a:extLst>
                </p:cNvPr>
                <p:cNvSpPr/>
                <p:nvPr/>
              </p:nvSpPr>
              <p:spPr>
                <a:xfrm>
                  <a:off x="6963121" y="4648017"/>
                  <a:ext cx="133539" cy="476292"/>
                </a:xfrm>
                <a:custGeom>
                  <a:avLst/>
                  <a:gdLst>
                    <a:gd name="connsiteX0" fmla="*/ 0 w 133539"/>
                    <a:gd name="connsiteY0" fmla="*/ 0 h 501131"/>
                    <a:gd name="connsiteX1" fmla="*/ 133539 w 133539"/>
                    <a:gd name="connsiteY1" fmla="*/ 0 h 501131"/>
                    <a:gd name="connsiteX2" fmla="*/ 133539 w 133539"/>
                    <a:gd name="connsiteY2" fmla="*/ 501132 h 501131"/>
                    <a:gd name="connsiteX3" fmla="*/ 0 w 133539"/>
                    <a:gd name="connsiteY3" fmla="*/ 501132 h 501131"/>
                    <a:gd name="connsiteX4" fmla="*/ 0 w 133539"/>
                    <a:gd name="connsiteY4" fmla="*/ 0 h 50113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3539" h="501131">
                      <a:moveTo>
                        <a:pt x="0" y="0"/>
                      </a:moveTo>
                      <a:lnTo>
                        <a:pt x="133539" y="0"/>
                      </a:lnTo>
                      <a:lnTo>
                        <a:pt x="133539" y="501132"/>
                      </a:lnTo>
                      <a:lnTo>
                        <a:pt x="0" y="501132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noFill/>
                <a:ln w="3191" cap="rnd">
                  <a:solidFill>
                    <a:srgbClr val="00000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sz="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50" name="Freeform 249">
                  <a:extLst>
                    <a:ext uri="{FF2B5EF4-FFF2-40B4-BE49-F238E27FC236}">
                      <a16:creationId xmlns:a16="http://schemas.microsoft.com/office/drawing/2014/main" id="{BF02122B-4BBC-20DD-9FE2-041ECA23DCE0}"/>
                    </a:ext>
                  </a:extLst>
                </p:cNvPr>
                <p:cNvSpPr/>
                <p:nvPr/>
              </p:nvSpPr>
              <p:spPr>
                <a:xfrm>
                  <a:off x="6896352" y="4005446"/>
                  <a:ext cx="459273" cy="173684"/>
                </a:xfrm>
                <a:custGeom>
                  <a:avLst/>
                  <a:gdLst>
                    <a:gd name="connsiteX0" fmla="*/ 0 w 459273"/>
                    <a:gd name="connsiteY0" fmla="*/ 0 h 173684"/>
                    <a:gd name="connsiteX1" fmla="*/ 459273 w 459273"/>
                    <a:gd name="connsiteY1" fmla="*/ 0 h 173684"/>
                    <a:gd name="connsiteX2" fmla="*/ 459273 w 459273"/>
                    <a:gd name="connsiteY2" fmla="*/ 173685 h 173684"/>
                    <a:gd name="connsiteX3" fmla="*/ 0 w 459273"/>
                    <a:gd name="connsiteY3" fmla="*/ 173685 h 173684"/>
                    <a:gd name="connsiteX4" fmla="*/ 0 w 459273"/>
                    <a:gd name="connsiteY4" fmla="*/ 0 h 1736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59273" h="173684">
                      <a:moveTo>
                        <a:pt x="0" y="0"/>
                      </a:moveTo>
                      <a:lnTo>
                        <a:pt x="459273" y="0"/>
                      </a:lnTo>
                      <a:lnTo>
                        <a:pt x="459273" y="173685"/>
                      </a:lnTo>
                      <a:lnTo>
                        <a:pt x="0" y="173685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638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sz="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53" name="Freeform 252">
                  <a:extLst>
                    <a:ext uri="{FF2B5EF4-FFF2-40B4-BE49-F238E27FC236}">
                      <a16:creationId xmlns:a16="http://schemas.microsoft.com/office/drawing/2014/main" id="{06A6DCC6-CDBC-EC22-0B7D-2B835DCE687C}"/>
                    </a:ext>
                  </a:extLst>
                </p:cNvPr>
                <p:cNvSpPr/>
                <p:nvPr/>
              </p:nvSpPr>
              <p:spPr>
                <a:xfrm>
                  <a:off x="7101964" y="4519029"/>
                  <a:ext cx="1141665" cy="605279"/>
                </a:xfrm>
                <a:custGeom>
                  <a:avLst/>
                  <a:gdLst>
                    <a:gd name="connsiteX0" fmla="*/ 0 w 1244279"/>
                    <a:gd name="connsiteY0" fmla="*/ 0 h 620221"/>
                    <a:gd name="connsiteX1" fmla="*/ 1244280 w 1244279"/>
                    <a:gd name="connsiteY1" fmla="*/ 0 h 620221"/>
                    <a:gd name="connsiteX2" fmla="*/ 1244280 w 1244279"/>
                    <a:gd name="connsiteY2" fmla="*/ 620221 h 620221"/>
                    <a:gd name="connsiteX3" fmla="*/ 0 w 1244279"/>
                    <a:gd name="connsiteY3" fmla="*/ 620221 h 620221"/>
                    <a:gd name="connsiteX4" fmla="*/ 0 w 1244279"/>
                    <a:gd name="connsiteY4" fmla="*/ 0 h 6202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44279" h="620221">
                      <a:moveTo>
                        <a:pt x="0" y="0"/>
                      </a:moveTo>
                      <a:lnTo>
                        <a:pt x="1244280" y="0"/>
                      </a:lnTo>
                      <a:lnTo>
                        <a:pt x="1244280" y="620221"/>
                      </a:lnTo>
                      <a:lnTo>
                        <a:pt x="0" y="620221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noFill/>
                <a:ln w="3191" cap="rnd">
                  <a:solidFill>
                    <a:srgbClr val="00000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sz="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57" name="Freeform 256">
                  <a:extLst>
                    <a:ext uri="{FF2B5EF4-FFF2-40B4-BE49-F238E27FC236}">
                      <a16:creationId xmlns:a16="http://schemas.microsoft.com/office/drawing/2014/main" id="{5F9EEA69-FCC3-518A-0CCB-62414B4B1C08}"/>
                    </a:ext>
                  </a:extLst>
                </p:cNvPr>
                <p:cNvSpPr/>
                <p:nvPr/>
              </p:nvSpPr>
              <p:spPr>
                <a:xfrm>
                  <a:off x="6872328" y="3854110"/>
                  <a:ext cx="1367148" cy="1270198"/>
                </a:xfrm>
                <a:custGeom>
                  <a:avLst/>
                  <a:gdLst>
                    <a:gd name="connsiteX0" fmla="*/ 0 w 1367148"/>
                    <a:gd name="connsiteY0" fmla="*/ 0 h 1270198"/>
                    <a:gd name="connsiteX1" fmla="*/ 1367149 w 1367148"/>
                    <a:gd name="connsiteY1" fmla="*/ 0 h 1270198"/>
                    <a:gd name="connsiteX2" fmla="*/ 1367149 w 1367148"/>
                    <a:gd name="connsiteY2" fmla="*/ 1270199 h 1270198"/>
                    <a:gd name="connsiteX3" fmla="*/ 0 w 1367148"/>
                    <a:gd name="connsiteY3" fmla="*/ 1270199 h 1270198"/>
                    <a:gd name="connsiteX4" fmla="*/ 0 w 1367148"/>
                    <a:gd name="connsiteY4" fmla="*/ 0 h 127019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67148" h="1270198">
                      <a:moveTo>
                        <a:pt x="0" y="0"/>
                      </a:moveTo>
                      <a:lnTo>
                        <a:pt x="1367149" y="0"/>
                      </a:lnTo>
                      <a:lnTo>
                        <a:pt x="1367149" y="1270199"/>
                      </a:lnTo>
                      <a:lnTo>
                        <a:pt x="0" y="1270199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noFill/>
                <a:ln w="3191" cap="rnd">
                  <a:solidFill>
                    <a:srgbClr val="00000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sz="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58" name="Freeform 257">
                  <a:extLst>
                    <a:ext uri="{FF2B5EF4-FFF2-40B4-BE49-F238E27FC236}">
                      <a16:creationId xmlns:a16="http://schemas.microsoft.com/office/drawing/2014/main" id="{F8E20F25-0855-A70B-B766-217C9A490EC5}"/>
                    </a:ext>
                  </a:extLst>
                </p:cNvPr>
                <p:cNvSpPr/>
                <p:nvPr/>
              </p:nvSpPr>
              <p:spPr>
                <a:xfrm>
                  <a:off x="6877695" y="5124372"/>
                  <a:ext cx="6389" cy="34736"/>
                </a:xfrm>
                <a:custGeom>
                  <a:avLst/>
                  <a:gdLst>
                    <a:gd name="connsiteX0" fmla="*/ 0 w 6389"/>
                    <a:gd name="connsiteY0" fmla="*/ 0 h 34736"/>
                    <a:gd name="connsiteX1" fmla="*/ 0 w 6389"/>
                    <a:gd name="connsiteY1" fmla="*/ 34737 h 347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6389" h="34736">
                      <a:moveTo>
                        <a:pt x="0" y="0"/>
                      </a:moveTo>
                      <a:lnTo>
                        <a:pt x="0" y="34737"/>
                      </a:lnTo>
                    </a:path>
                  </a:pathLst>
                </a:custGeom>
                <a:noFill/>
                <a:ln w="12764" cap="flat">
                  <a:solidFill>
                    <a:srgbClr val="000000"/>
                  </a:solidFill>
                  <a:prstDash val="solid"/>
                  <a:bevel/>
                </a:ln>
              </p:spPr>
              <p:txBody>
                <a:bodyPr rtlCol="0" anchor="ctr"/>
                <a:lstStyle/>
                <a:p>
                  <a:endParaRPr lang="en-US" sz="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59" name="TextBox 258">
                  <a:extLst>
                    <a:ext uri="{FF2B5EF4-FFF2-40B4-BE49-F238E27FC236}">
                      <a16:creationId xmlns:a16="http://schemas.microsoft.com/office/drawing/2014/main" id="{58AD508A-74CC-5FCB-AA2A-4E9797F2441B}"/>
                    </a:ext>
                  </a:extLst>
                </p:cNvPr>
                <p:cNvSpPr txBox="1"/>
                <p:nvPr/>
              </p:nvSpPr>
              <p:spPr>
                <a:xfrm>
                  <a:off x="6778204" y="5133504"/>
                  <a:ext cx="227948" cy="184666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l"/>
                  <a:r>
                    <a:rPr lang="en-US" sz="600" spc="0" baseline="0">
                      <a:ln/>
                      <a:solidFill>
                        <a:srgbClr val="000000"/>
                      </a:solidFill>
                      <a:latin typeface="Arial" panose="020B0604020202020204" pitchFamily="34" charset="0"/>
                      <a:cs typeface="Arial" panose="020B0604020202020204" pitchFamily="34" charset="0"/>
                      <a:sym typeface="Helvetica"/>
                      <a:rtl val="0"/>
                    </a:rPr>
                    <a:t>0</a:t>
                  </a:r>
                </a:p>
              </p:txBody>
            </p:sp>
            <p:sp>
              <p:nvSpPr>
                <p:cNvPr id="260" name="Freeform 259">
                  <a:extLst>
                    <a:ext uri="{FF2B5EF4-FFF2-40B4-BE49-F238E27FC236}">
                      <a16:creationId xmlns:a16="http://schemas.microsoft.com/office/drawing/2014/main" id="{49DDA96F-E619-88A5-F0D3-31B6FA4E8FB0}"/>
                    </a:ext>
                  </a:extLst>
                </p:cNvPr>
                <p:cNvSpPr/>
                <p:nvPr/>
              </p:nvSpPr>
              <p:spPr>
                <a:xfrm>
                  <a:off x="6925743" y="5124372"/>
                  <a:ext cx="6389" cy="14878"/>
                </a:xfrm>
                <a:custGeom>
                  <a:avLst/>
                  <a:gdLst>
                    <a:gd name="connsiteX0" fmla="*/ 0 w 6389"/>
                    <a:gd name="connsiteY0" fmla="*/ 0 h 14878"/>
                    <a:gd name="connsiteX1" fmla="*/ 0 w 6389"/>
                    <a:gd name="connsiteY1" fmla="*/ 14878 h 148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6389" h="14878">
                      <a:moveTo>
                        <a:pt x="0" y="0"/>
                      </a:moveTo>
                      <a:lnTo>
                        <a:pt x="0" y="14878"/>
                      </a:lnTo>
                    </a:path>
                  </a:pathLst>
                </a:custGeom>
                <a:noFill/>
                <a:ln w="6382" cap="flat">
                  <a:solidFill>
                    <a:srgbClr val="000000"/>
                  </a:solidFill>
                  <a:prstDash val="solid"/>
                  <a:bevel/>
                </a:ln>
              </p:spPr>
              <p:txBody>
                <a:bodyPr rtlCol="0" anchor="ctr"/>
                <a:lstStyle/>
                <a:p>
                  <a:endParaRPr lang="en-US" sz="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61" name="Freeform 260">
                  <a:extLst>
                    <a:ext uri="{FF2B5EF4-FFF2-40B4-BE49-F238E27FC236}">
                      <a16:creationId xmlns:a16="http://schemas.microsoft.com/office/drawing/2014/main" id="{30639D75-5986-728B-9FEB-5362527355D0}"/>
                    </a:ext>
                  </a:extLst>
                </p:cNvPr>
                <p:cNvSpPr/>
                <p:nvPr/>
              </p:nvSpPr>
              <p:spPr>
                <a:xfrm>
                  <a:off x="6973792" y="5124372"/>
                  <a:ext cx="6389" cy="14878"/>
                </a:xfrm>
                <a:custGeom>
                  <a:avLst/>
                  <a:gdLst>
                    <a:gd name="connsiteX0" fmla="*/ 0 w 6389"/>
                    <a:gd name="connsiteY0" fmla="*/ 0 h 14878"/>
                    <a:gd name="connsiteX1" fmla="*/ 0 w 6389"/>
                    <a:gd name="connsiteY1" fmla="*/ 14878 h 148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6389" h="14878">
                      <a:moveTo>
                        <a:pt x="0" y="0"/>
                      </a:moveTo>
                      <a:lnTo>
                        <a:pt x="0" y="14878"/>
                      </a:lnTo>
                    </a:path>
                  </a:pathLst>
                </a:custGeom>
                <a:noFill/>
                <a:ln w="6382" cap="flat">
                  <a:solidFill>
                    <a:srgbClr val="000000"/>
                  </a:solidFill>
                  <a:prstDash val="solid"/>
                  <a:bevel/>
                </a:ln>
              </p:spPr>
              <p:txBody>
                <a:bodyPr rtlCol="0" anchor="ctr"/>
                <a:lstStyle/>
                <a:p>
                  <a:endParaRPr lang="en-US" sz="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62" name="Freeform 261">
                  <a:extLst>
                    <a:ext uri="{FF2B5EF4-FFF2-40B4-BE49-F238E27FC236}">
                      <a16:creationId xmlns:a16="http://schemas.microsoft.com/office/drawing/2014/main" id="{D248B816-124A-B03F-C49B-9E329CB3BB16}"/>
                    </a:ext>
                  </a:extLst>
                </p:cNvPr>
                <p:cNvSpPr/>
                <p:nvPr/>
              </p:nvSpPr>
              <p:spPr>
                <a:xfrm>
                  <a:off x="7027208" y="5124372"/>
                  <a:ext cx="6389" cy="14878"/>
                </a:xfrm>
                <a:custGeom>
                  <a:avLst/>
                  <a:gdLst>
                    <a:gd name="connsiteX0" fmla="*/ 0 w 6389"/>
                    <a:gd name="connsiteY0" fmla="*/ 0 h 14878"/>
                    <a:gd name="connsiteX1" fmla="*/ 0 w 6389"/>
                    <a:gd name="connsiteY1" fmla="*/ 14878 h 148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6389" h="14878">
                      <a:moveTo>
                        <a:pt x="0" y="0"/>
                      </a:moveTo>
                      <a:lnTo>
                        <a:pt x="0" y="14878"/>
                      </a:lnTo>
                    </a:path>
                  </a:pathLst>
                </a:custGeom>
                <a:noFill/>
                <a:ln w="6382" cap="flat">
                  <a:solidFill>
                    <a:srgbClr val="000000"/>
                  </a:solidFill>
                  <a:prstDash val="solid"/>
                  <a:bevel/>
                </a:ln>
              </p:spPr>
              <p:txBody>
                <a:bodyPr rtlCol="0" anchor="ctr"/>
                <a:lstStyle/>
                <a:p>
                  <a:endParaRPr lang="en-US" sz="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63" name="Freeform 262">
                  <a:extLst>
                    <a:ext uri="{FF2B5EF4-FFF2-40B4-BE49-F238E27FC236}">
                      <a16:creationId xmlns:a16="http://schemas.microsoft.com/office/drawing/2014/main" id="{102032CC-4F21-40EE-0E03-933E83FE4422}"/>
                    </a:ext>
                  </a:extLst>
                </p:cNvPr>
                <p:cNvSpPr/>
                <p:nvPr/>
              </p:nvSpPr>
              <p:spPr>
                <a:xfrm>
                  <a:off x="7080623" y="5124372"/>
                  <a:ext cx="6389" cy="14878"/>
                </a:xfrm>
                <a:custGeom>
                  <a:avLst/>
                  <a:gdLst>
                    <a:gd name="connsiteX0" fmla="*/ 0 w 6389"/>
                    <a:gd name="connsiteY0" fmla="*/ 0 h 14878"/>
                    <a:gd name="connsiteX1" fmla="*/ 0 w 6389"/>
                    <a:gd name="connsiteY1" fmla="*/ 14878 h 148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6389" h="14878">
                      <a:moveTo>
                        <a:pt x="0" y="0"/>
                      </a:moveTo>
                      <a:lnTo>
                        <a:pt x="0" y="14878"/>
                      </a:lnTo>
                    </a:path>
                  </a:pathLst>
                </a:custGeom>
                <a:noFill/>
                <a:ln w="6382" cap="flat">
                  <a:solidFill>
                    <a:srgbClr val="000000"/>
                  </a:solidFill>
                  <a:prstDash val="solid"/>
                  <a:bevel/>
                </a:ln>
              </p:spPr>
              <p:txBody>
                <a:bodyPr rtlCol="0" anchor="ctr"/>
                <a:lstStyle/>
                <a:p>
                  <a:endParaRPr lang="en-US" sz="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64" name="Freeform 263">
                  <a:extLst>
                    <a:ext uri="{FF2B5EF4-FFF2-40B4-BE49-F238E27FC236}">
                      <a16:creationId xmlns:a16="http://schemas.microsoft.com/office/drawing/2014/main" id="{8EFD1083-1432-0EBC-BE63-9286C247DF10}"/>
                    </a:ext>
                  </a:extLst>
                </p:cNvPr>
                <p:cNvSpPr/>
                <p:nvPr/>
              </p:nvSpPr>
              <p:spPr>
                <a:xfrm>
                  <a:off x="7133975" y="5124372"/>
                  <a:ext cx="6389" cy="34736"/>
                </a:xfrm>
                <a:custGeom>
                  <a:avLst/>
                  <a:gdLst>
                    <a:gd name="connsiteX0" fmla="*/ 0 w 6389"/>
                    <a:gd name="connsiteY0" fmla="*/ 0 h 34736"/>
                    <a:gd name="connsiteX1" fmla="*/ 0 w 6389"/>
                    <a:gd name="connsiteY1" fmla="*/ 34737 h 347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6389" h="34736">
                      <a:moveTo>
                        <a:pt x="0" y="0"/>
                      </a:moveTo>
                      <a:lnTo>
                        <a:pt x="0" y="34737"/>
                      </a:lnTo>
                    </a:path>
                  </a:pathLst>
                </a:custGeom>
                <a:noFill/>
                <a:ln w="12764" cap="flat">
                  <a:solidFill>
                    <a:srgbClr val="000000"/>
                  </a:solidFill>
                  <a:prstDash val="solid"/>
                  <a:bevel/>
                </a:ln>
              </p:spPr>
              <p:txBody>
                <a:bodyPr rtlCol="0" anchor="ctr"/>
                <a:lstStyle/>
                <a:p>
                  <a:endParaRPr lang="en-US" sz="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65" name="TextBox 264">
                  <a:extLst>
                    <a:ext uri="{FF2B5EF4-FFF2-40B4-BE49-F238E27FC236}">
                      <a16:creationId xmlns:a16="http://schemas.microsoft.com/office/drawing/2014/main" id="{6C68BB83-7351-A575-AC25-E53D2EA455B8}"/>
                    </a:ext>
                  </a:extLst>
                </p:cNvPr>
                <p:cNvSpPr txBox="1"/>
                <p:nvPr/>
              </p:nvSpPr>
              <p:spPr>
                <a:xfrm>
                  <a:off x="6971631" y="5133504"/>
                  <a:ext cx="322524" cy="184666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l"/>
                  <a:r>
                    <a:rPr lang="en-US" sz="600" spc="0" baseline="0" dirty="0">
                      <a:ln/>
                      <a:solidFill>
                        <a:srgbClr val="000000"/>
                      </a:solidFill>
                      <a:latin typeface="Arial" panose="020B0604020202020204" pitchFamily="34" charset="0"/>
                      <a:cs typeface="Arial" panose="020B0604020202020204" pitchFamily="34" charset="0"/>
                      <a:sym typeface="Helvetica"/>
                      <a:rtl val="0"/>
                    </a:rPr>
                    <a:t>50K</a:t>
                  </a:r>
                </a:p>
              </p:txBody>
            </p:sp>
            <p:sp>
              <p:nvSpPr>
                <p:cNvPr id="266" name="Freeform 265">
                  <a:extLst>
                    <a:ext uri="{FF2B5EF4-FFF2-40B4-BE49-F238E27FC236}">
                      <a16:creationId xmlns:a16="http://schemas.microsoft.com/office/drawing/2014/main" id="{E6F3B622-6E7F-08F6-15DE-659DBF494994}"/>
                    </a:ext>
                  </a:extLst>
                </p:cNvPr>
                <p:cNvSpPr/>
                <p:nvPr/>
              </p:nvSpPr>
              <p:spPr>
                <a:xfrm>
                  <a:off x="7182088" y="5124372"/>
                  <a:ext cx="6389" cy="14878"/>
                </a:xfrm>
                <a:custGeom>
                  <a:avLst/>
                  <a:gdLst>
                    <a:gd name="connsiteX0" fmla="*/ 0 w 6389"/>
                    <a:gd name="connsiteY0" fmla="*/ 0 h 14878"/>
                    <a:gd name="connsiteX1" fmla="*/ 0 w 6389"/>
                    <a:gd name="connsiteY1" fmla="*/ 14878 h 148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6389" h="14878">
                      <a:moveTo>
                        <a:pt x="0" y="0"/>
                      </a:moveTo>
                      <a:lnTo>
                        <a:pt x="0" y="14878"/>
                      </a:lnTo>
                    </a:path>
                  </a:pathLst>
                </a:custGeom>
                <a:noFill/>
                <a:ln w="6382" cap="flat">
                  <a:solidFill>
                    <a:srgbClr val="000000"/>
                  </a:solidFill>
                  <a:prstDash val="solid"/>
                  <a:bevel/>
                </a:ln>
              </p:spPr>
              <p:txBody>
                <a:bodyPr rtlCol="0" anchor="ctr"/>
                <a:lstStyle/>
                <a:p>
                  <a:endParaRPr lang="en-US" sz="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67" name="Freeform 266">
                  <a:extLst>
                    <a:ext uri="{FF2B5EF4-FFF2-40B4-BE49-F238E27FC236}">
                      <a16:creationId xmlns:a16="http://schemas.microsoft.com/office/drawing/2014/main" id="{50479312-3DBC-7AD7-075F-53C58CF42082}"/>
                    </a:ext>
                  </a:extLst>
                </p:cNvPr>
                <p:cNvSpPr/>
                <p:nvPr/>
              </p:nvSpPr>
              <p:spPr>
                <a:xfrm>
                  <a:off x="7235439" y="5124372"/>
                  <a:ext cx="6389" cy="14878"/>
                </a:xfrm>
                <a:custGeom>
                  <a:avLst/>
                  <a:gdLst>
                    <a:gd name="connsiteX0" fmla="*/ 0 w 6389"/>
                    <a:gd name="connsiteY0" fmla="*/ 0 h 14878"/>
                    <a:gd name="connsiteX1" fmla="*/ 0 w 6389"/>
                    <a:gd name="connsiteY1" fmla="*/ 14878 h 148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6389" h="14878">
                      <a:moveTo>
                        <a:pt x="0" y="0"/>
                      </a:moveTo>
                      <a:lnTo>
                        <a:pt x="0" y="14878"/>
                      </a:lnTo>
                    </a:path>
                  </a:pathLst>
                </a:custGeom>
                <a:noFill/>
                <a:ln w="6382" cap="flat">
                  <a:solidFill>
                    <a:srgbClr val="000000"/>
                  </a:solidFill>
                  <a:prstDash val="solid"/>
                  <a:bevel/>
                </a:ln>
              </p:spPr>
              <p:txBody>
                <a:bodyPr rtlCol="0" anchor="ctr"/>
                <a:lstStyle/>
                <a:p>
                  <a:endParaRPr lang="en-US" sz="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68" name="Freeform 267">
                  <a:extLst>
                    <a:ext uri="{FF2B5EF4-FFF2-40B4-BE49-F238E27FC236}">
                      <a16:creationId xmlns:a16="http://schemas.microsoft.com/office/drawing/2014/main" id="{7D4D6086-4909-36CB-5F34-721EEC295C1F}"/>
                    </a:ext>
                  </a:extLst>
                </p:cNvPr>
                <p:cNvSpPr/>
                <p:nvPr/>
              </p:nvSpPr>
              <p:spPr>
                <a:xfrm>
                  <a:off x="7288855" y="5124372"/>
                  <a:ext cx="6389" cy="14878"/>
                </a:xfrm>
                <a:custGeom>
                  <a:avLst/>
                  <a:gdLst>
                    <a:gd name="connsiteX0" fmla="*/ 0 w 6389"/>
                    <a:gd name="connsiteY0" fmla="*/ 0 h 14878"/>
                    <a:gd name="connsiteX1" fmla="*/ 0 w 6389"/>
                    <a:gd name="connsiteY1" fmla="*/ 14878 h 148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6389" h="14878">
                      <a:moveTo>
                        <a:pt x="0" y="0"/>
                      </a:moveTo>
                      <a:lnTo>
                        <a:pt x="0" y="14878"/>
                      </a:lnTo>
                    </a:path>
                  </a:pathLst>
                </a:custGeom>
                <a:noFill/>
                <a:ln w="6382" cap="flat">
                  <a:solidFill>
                    <a:srgbClr val="000000"/>
                  </a:solidFill>
                  <a:prstDash val="solid"/>
                  <a:bevel/>
                </a:ln>
              </p:spPr>
              <p:txBody>
                <a:bodyPr rtlCol="0" anchor="ctr"/>
                <a:lstStyle/>
                <a:p>
                  <a:endParaRPr lang="en-US" sz="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69" name="Freeform 268">
                  <a:extLst>
                    <a:ext uri="{FF2B5EF4-FFF2-40B4-BE49-F238E27FC236}">
                      <a16:creationId xmlns:a16="http://schemas.microsoft.com/office/drawing/2014/main" id="{486F6353-BD41-A48F-61CD-DE6BABD6C66E}"/>
                    </a:ext>
                  </a:extLst>
                </p:cNvPr>
                <p:cNvSpPr/>
                <p:nvPr/>
              </p:nvSpPr>
              <p:spPr>
                <a:xfrm>
                  <a:off x="7342271" y="5124372"/>
                  <a:ext cx="6389" cy="14878"/>
                </a:xfrm>
                <a:custGeom>
                  <a:avLst/>
                  <a:gdLst>
                    <a:gd name="connsiteX0" fmla="*/ 0 w 6389"/>
                    <a:gd name="connsiteY0" fmla="*/ 0 h 14878"/>
                    <a:gd name="connsiteX1" fmla="*/ 0 w 6389"/>
                    <a:gd name="connsiteY1" fmla="*/ 14878 h 148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6389" h="14878">
                      <a:moveTo>
                        <a:pt x="0" y="0"/>
                      </a:moveTo>
                      <a:lnTo>
                        <a:pt x="0" y="14878"/>
                      </a:lnTo>
                    </a:path>
                  </a:pathLst>
                </a:custGeom>
                <a:noFill/>
                <a:ln w="6382" cap="flat">
                  <a:solidFill>
                    <a:srgbClr val="000000"/>
                  </a:solidFill>
                  <a:prstDash val="solid"/>
                  <a:bevel/>
                </a:ln>
              </p:spPr>
              <p:txBody>
                <a:bodyPr rtlCol="0" anchor="ctr"/>
                <a:lstStyle/>
                <a:p>
                  <a:endParaRPr lang="en-US" sz="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70" name="Freeform 269">
                  <a:extLst>
                    <a:ext uri="{FF2B5EF4-FFF2-40B4-BE49-F238E27FC236}">
                      <a16:creationId xmlns:a16="http://schemas.microsoft.com/office/drawing/2014/main" id="{ADDA0670-B054-9F8C-0081-EFD694AC23DB}"/>
                    </a:ext>
                  </a:extLst>
                </p:cNvPr>
                <p:cNvSpPr/>
                <p:nvPr/>
              </p:nvSpPr>
              <p:spPr>
                <a:xfrm>
                  <a:off x="7390320" y="5124372"/>
                  <a:ext cx="6389" cy="34736"/>
                </a:xfrm>
                <a:custGeom>
                  <a:avLst/>
                  <a:gdLst>
                    <a:gd name="connsiteX0" fmla="*/ 0 w 6389"/>
                    <a:gd name="connsiteY0" fmla="*/ 0 h 34736"/>
                    <a:gd name="connsiteX1" fmla="*/ 0 w 6389"/>
                    <a:gd name="connsiteY1" fmla="*/ 34737 h 347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6389" h="34736">
                      <a:moveTo>
                        <a:pt x="0" y="0"/>
                      </a:moveTo>
                      <a:lnTo>
                        <a:pt x="0" y="34737"/>
                      </a:lnTo>
                    </a:path>
                  </a:pathLst>
                </a:custGeom>
                <a:noFill/>
                <a:ln w="12764" cap="flat">
                  <a:solidFill>
                    <a:srgbClr val="000000"/>
                  </a:solidFill>
                  <a:prstDash val="solid"/>
                  <a:bevel/>
                </a:ln>
              </p:spPr>
              <p:txBody>
                <a:bodyPr rtlCol="0" anchor="ctr"/>
                <a:lstStyle/>
                <a:p>
                  <a:endParaRPr lang="en-US" sz="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71" name="TextBox 270">
                  <a:extLst>
                    <a:ext uri="{FF2B5EF4-FFF2-40B4-BE49-F238E27FC236}">
                      <a16:creationId xmlns:a16="http://schemas.microsoft.com/office/drawing/2014/main" id="{7CA66FBE-F4A8-46C1-3A1D-66998A869199}"/>
                    </a:ext>
                  </a:extLst>
                </p:cNvPr>
                <p:cNvSpPr txBox="1"/>
                <p:nvPr/>
              </p:nvSpPr>
              <p:spPr>
                <a:xfrm>
                  <a:off x="7211938" y="5133504"/>
                  <a:ext cx="365806" cy="184666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l"/>
                  <a:r>
                    <a:rPr lang="en-US" sz="600" spc="0" baseline="0">
                      <a:ln/>
                      <a:solidFill>
                        <a:srgbClr val="000000"/>
                      </a:solidFill>
                      <a:latin typeface="Arial" panose="020B0604020202020204" pitchFamily="34" charset="0"/>
                      <a:cs typeface="Arial" panose="020B0604020202020204" pitchFamily="34" charset="0"/>
                      <a:sym typeface="Helvetica"/>
                      <a:rtl val="0"/>
                    </a:rPr>
                    <a:t>100K</a:t>
                  </a:r>
                </a:p>
              </p:txBody>
            </p:sp>
            <p:sp>
              <p:nvSpPr>
                <p:cNvPr id="272" name="Freeform 271">
                  <a:extLst>
                    <a:ext uri="{FF2B5EF4-FFF2-40B4-BE49-F238E27FC236}">
                      <a16:creationId xmlns:a16="http://schemas.microsoft.com/office/drawing/2014/main" id="{35AD8F31-399B-9570-FECF-4D3CDE662B08}"/>
                    </a:ext>
                  </a:extLst>
                </p:cNvPr>
                <p:cNvSpPr/>
                <p:nvPr/>
              </p:nvSpPr>
              <p:spPr>
                <a:xfrm>
                  <a:off x="7443735" y="5124372"/>
                  <a:ext cx="6389" cy="14878"/>
                </a:xfrm>
                <a:custGeom>
                  <a:avLst/>
                  <a:gdLst>
                    <a:gd name="connsiteX0" fmla="*/ 0 w 6389"/>
                    <a:gd name="connsiteY0" fmla="*/ 0 h 14878"/>
                    <a:gd name="connsiteX1" fmla="*/ 0 w 6389"/>
                    <a:gd name="connsiteY1" fmla="*/ 14878 h 148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6389" h="14878">
                      <a:moveTo>
                        <a:pt x="0" y="0"/>
                      </a:moveTo>
                      <a:lnTo>
                        <a:pt x="0" y="14878"/>
                      </a:lnTo>
                    </a:path>
                  </a:pathLst>
                </a:custGeom>
                <a:noFill/>
                <a:ln w="6382" cap="flat">
                  <a:solidFill>
                    <a:srgbClr val="000000"/>
                  </a:solidFill>
                  <a:prstDash val="solid"/>
                  <a:bevel/>
                </a:ln>
              </p:spPr>
              <p:txBody>
                <a:bodyPr rtlCol="0" anchor="ctr"/>
                <a:lstStyle/>
                <a:p>
                  <a:endParaRPr lang="en-US" sz="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73" name="Freeform 272">
                  <a:extLst>
                    <a:ext uri="{FF2B5EF4-FFF2-40B4-BE49-F238E27FC236}">
                      <a16:creationId xmlns:a16="http://schemas.microsoft.com/office/drawing/2014/main" id="{14E15825-BB4E-7444-3368-7EC2EAEE3F63}"/>
                    </a:ext>
                  </a:extLst>
                </p:cNvPr>
                <p:cNvSpPr/>
                <p:nvPr/>
              </p:nvSpPr>
              <p:spPr>
                <a:xfrm>
                  <a:off x="7497151" y="5124372"/>
                  <a:ext cx="6389" cy="14878"/>
                </a:xfrm>
                <a:custGeom>
                  <a:avLst/>
                  <a:gdLst>
                    <a:gd name="connsiteX0" fmla="*/ 0 w 6389"/>
                    <a:gd name="connsiteY0" fmla="*/ 0 h 14878"/>
                    <a:gd name="connsiteX1" fmla="*/ 0 w 6389"/>
                    <a:gd name="connsiteY1" fmla="*/ 14878 h 148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6389" h="14878">
                      <a:moveTo>
                        <a:pt x="0" y="0"/>
                      </a:moveTo>
                      <a:lnTo>
                        <a:pt x="0" y="14878"/>
                      </a:lnTo>
                    </a:path>
                  </a:pathLst>
                </a:custGeom>
                <a:noFill/>
                <a:ln w="6382" cap="flat">
                  <a:solidFill>
                    <a:srgbClr val="000000"/>
                  </a:solidFill>
                  <a:prstDash val="solid"/>
                  <a:bevel/>
                </a:ln>
              </p:spPr>
              <p:txBody>
                <a:bodyPr rtlCol="0" anchor="ctr"/>
                <a:lstStyle/>
                <a:p>
                  <a:endParaRPr lang="en-US" sz="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74" name="Freeform 273">
                  <a:extLst>
                    <a:ext uri="{FF2B5EF4-FFF2-40B4-BE49-F238E27FC236}">
                      <a16:creationId xmlns:a16="http://schemas.microsoft.com/office/drawing/2014/main" id="{C68A9999-0210-3E59-851D-1B8BE0AC9AEB}"/>
                    </a:ext>
                  </a:extLst>
                </p:cNvPr>
                <p:cNvSpPr/>
                <p:nvPr/>
              </p:nvSpPr>
              <p:spPr>
                <a:xfrm>
                  <a:off x="7545200" y="5124372"/>
                  <a:ext cx="6389" cy="14878"/>
                </a:xfrm>
                <a:custGeom>
                  <a:avLst/>
                  <a:gdLst>
                    <a:gd name="connsiteX0" fmla="*/ 0 w 6389"/>
                    <a:gd name="connsiteY0" fmla="*/ 0 h 14878"/>
                    <a:gd name="connsiteX1" fmla="*/ 0 w 6389"/>
                    <a:gd name="connsiteY1" fmla="*/ 14878 h 148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6389" h="14878">
                      <a:moveTo>
                        <a:pt x="0" y="0"/>
                      </a:moveTo>
                      <a:lnTo>
                        <a:pt x="0" y="14878"/>
                      </a:lnTo>
                    </a:path>
                  </a:pathLst>
                </a:custGeom>
                <a:noFill/>
                <a:ln w="6382" cap="flat">
                  <a:solidFill>
                    <a:srgbClr val="000000"/>
                  </a:solidFill>
                  <a:prstDash val="solid"/>
                  <a:bevel/>
                </a:ln>
              </p:spPr>
              <p:txBody>
                <a:bodyPr rtlCol="0" anchor="ctr"/>
                <a:lstStyle/>
                <a:p>
                  <a:endParaRPr lang="en-US" sz="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75" name="Freeform 274">
                  <a:extLst>
                    <a:ext uri="{FF2B5EF4-FFF2-40B4-BE49-F238E27FC236}">
                      <a16:creationId xmlns:a16="http://schemas.microsoft.com/office/drawing/2014/main" id="{E2BE3168-A58B-B945-2804-D8167EAABDA2}"/>
                    </a:ext>
                  </a:extLst>
                </p:cNvPr>
                <p:cNvSpPr/>
                <p:nvPr/>
              </p:nvSpPr>
              <p:spPr>
                <a:xfrm>
                  <a:off x="7598615" y="5124372"/>
                  <a:ext cx="6389" cy="14878"/>
                </a:xfrm>
                <a:custGeom>
                  <a:avLst/>
                  <a:gdLst>
                    <a:gd name="connsiteX0" fmla="*/ 0 w 6389"/>
                    <a:gd name="connsiteY0" fmla="*/ 0 h 14878"/>
                    <a:gd name="connsiteX1" fmla="*/ 0 w 6389"/>
                    <a:gd name="connsiteY1" fmla="*/ 14878 h 148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6389" h="14878">
                      <a:moveTo>
                        <a:pt x="0" y="0"/>
                      </a:moveTo>
                      <a:lnTo>
                        <a:pt x="0" y="14878"/>
                      </a:lnTo>
                    </a:path>
                  </a:pathLst>
                </a:custGeom>
                <a:noFill/>
                <a:ln w="6382" cap="flat">
                  <a:solidFill>
                    <a:srgbClr val="000000"/>
                  </a:solidFill>
                  <a:prstDash val="solid"/>
                  <a:bevel/>
                </a:ln>
              </p:spPr>
              <p:txBody>
                <a:bodyPr rtlCol="0" anchor="ctr"/>
                <a:lstStyle/>
                <a:p>
                  <a:endParaRPr lang="en-US" sz="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76" name="Freeform 275">
                  <a:extLst>
                    <a:ext uri="{FF2B5EF4-FFF2-40B4-BE49-F238E27FC236}">
                      <a16:creationId xmlns:a16="http://schemas.microsoft.com/office/drawing/2014/main" id="{3BFA9D4A-4ECE-25F1-C896-2A5D27F95983}"/>
                    </a:ext>
                  </a:extLst>
                </p:cNvPr>
                <p:cNvSpPr/>
                <p:nvPr/>
              </p:nvSpPr>
              <p:spPr>
                <a:xfrm>
                  <a:off x="7652031" y="5124372"/>
                  <a:ext cx="6389" cy="34736"/>
                </a:xfrm>
                <a:custGeom>
                  <a:avLst/>
                  <a:gdLst>
                    <a:gd name="connsiteX0" fmla="*/ 0 w 6389"/>
                    <a:gd name="connsiteY0" fmla="*/ 0 h 34736"/>
                    <a:gd name="connsiteX1" fmla="*/ 0 w 6389"/>
                    <a:gd name="connsiteY1" fmla="*/ 34737 h 347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6389" h="34736">
                      <a:moveTo>
                        <a:pt x="0" y="0"/>
                      </a:moveTo>
                      <a:lnTo>
                        <a:pt x="0" y="34737"/>
                      </a:lnTo>
                    </a:path>
                  </a:pathLst>
                </a:custGeom>
                <a:noFill/>
                <a:ln w="12764" cap="flat">
                  <a:solidFill>
                    <a:srgbClr val="000000"/>
                  </a:solidFill>
                  <a:prstDash val="solid"/>
                  <a:bevel/>
                </a:ln>
              </p:spPr>
              <p:txBody>
                <a:bodyPr rtlCol="0" anchor="ctr"/>
                <a:lstStyle/>
                <a:p>
                  <a:endParaRPr lang="en-US" sz="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77" name="TextBox 276">
                  <a:extLst>
                    <a:ext uri="{FF2B5EF4-FFF2-40B4-BE49-F238E27FC236}">
                      <a16:creationId xmlns:a16="http://schemas.microsoft.com/office/drawing/2014/main" id="{5F194B7C-7C7F-07E0-FBDD-3D15B0DB86E3}"/>
                    </a:ext>
                  </a:extLst>
                </p:cNvPr>
                <p:cNvSpPr txBox="1"/>
                <p:nvPr/>
              </p:nvSpPr>
              <p:spPr>
                <a:xfrm>
                  <a:off x="7473649" y="5133504"/>
                  <a:ext cx="365806" cy="184666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l"/>
                  <a:r>
                    <a:rPr lang="en-US" sz="600" spc="0" baseline="0">
                      <a:ln/>
                      <a:solidFill>
                        <a:srgbClr val="000000"/>
                      </a:solidFill>
                      <a:latin typeface="Arial" panose="020B0604020202020204" pitchFamily="34" charset="0"/>
                      <a:cs typeface="Arial" panose="020B0604020202020204" pitchFamily="34" charset="0"/>
                      <a:sym typeface="Helvetica"/>
                      <a:rtl val="0"/>
                    </a:rPr>
                    <a:t>150K</a:t>
                  </a:r>
                </a:p>
              </p:txBody>
            </p:sp>
            <p:sp>
              <p:nvSpPr>
                <p:cNvPr id="278" name="Freeform 277">
                  <a:extLst>
                    <a:ext uri="{FF2B5EF4-FFF2-40B4-BE49-F238E27FC236}">
                      <a16:creationId xmlns:a16="http://schemas.microsoft.com/office/drawing/2014/main" id="{64881ED9-E8E7-91EA-339F-24516B738497}"/>
                    </a:ext>
                  </a:extLst>
                </p:cNvPr>
                <p:cNvSpPr/>
                <p:nvPr/>
              </p:nvSpPr>
              <p:spPr>
                <a:xfrm>
                  <a:off x="7705383" y="5124372"/>
                  <a:ext cx="6389" cy="14878"/>
                </a:xfrm>
                <a:custGeom>
                  <a:avLst/>
                  <a:gdLst>
                    <a:gd name="connsiteX0" fmla="*/ 0 w 6389"/>
                    <a:gd name="connsiteY0" fmla="*/ 0 h 14878"/>
                    <a:gd name="connsiteX1" fmla="*/ 0 w 6389"/>
                    <a:gd name="connsiteY1" fmla="*/ 14878 h 148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6389" h="14878">
                      <a:moveTo>
                        <a:pt x="0" y="0"/>
                      </a:moveTo>
                      <a:lnTo>
                        <a:pt x="0" y="14878"/>
                      </a:lnTo>
                    </a:path>
                  </a:pathLst>
                </a:custGeom>
                <a:noFill/>
                <a:ln w="6382" cap="flat">
                  <a:solidFill>
                    <a:srgbClr val="000000"/>
                  </a:solidFill>
                  <a:prstDash val="solid"/>
                  <a:bevel/>
                </a:ln>
              </p:spPr>
              <p:txBody>
                <a:bodyPr rtlCol="0" anchor="ctr"/>
                <a:lstStyle/>
                <a:p>
                  <a:endParaRPr lang="en-US" sz="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79" name="Freeform 278">
                  <a:extLst>
                    <a:ext uri="{FF2B5EF4-FFF2-40B4-BE49-F238E27FC236}">
                      <a16:creationId xmlns:a16="http://schemas.microsoft.com/office/drawing/2014/main" id="{028723B9-D22A-77B4-5AEB-2BA870852C6F}"/>
                    </a:ext>
                  </a:extLst>
                </p:cNvPr>
                <p:cNvSpPr/>
                <p:nvPr/>
              </p:nvSpPr>
              <p:spPr>
                <a:xfrm>
                  <a:off x="7753495" y="5124372"/>
                  <a:ext cx="6389" cy="14878"/>
                </a:xfrm>
                <a:custGeom>
                  <a:avLst/>
                  <a:gdLst>
                    <a:gd name="connsiteX0" fmla="*/ 0 w 6389"/>
                    <a:gd name="connsiteY0" fmla="*/ 0 h 14878"/>
                    <a:gd name="connsiteX1" fmla="*/ 0 w 6389"/>
                    <a:gd name="connsiteY1" fmla="*/ 14878 h 148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6389" h="14878">
                      <a:moveTo>
                        <a:pt x="0" y="0"/>
                      </a:moveTo>
                      <a:lnTo>
                        <a:pt x="0" y="14878"/>
                      </a:lnTo>
                    </a:path>
                  </a:pathLst>
                </a:custGeom>
                <a:noFill/>
                <a:ln w="6382" cap="flat">
                  <a:solidFill>
                    <a:srgbClr val="000000"/>
                  </a:solidFill>
                  <a:prstDash val="solid"/>
                  <a:bevel/>
                </a:ln>
              </p:spPr>
              <p:txBody>
                <a:bodyPr rtlCol="0" anchor="ctr"/>
                <a:lstStyle/>
                <a:p>
                  <a:endParaRPr lang="en-US" sz="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80" name="Freeform 279">
                  <a:extLst>
                    <a:ext uri="{FF2B5EF4-FFF2-40B4-BE49-F238E27FC236}">
                      <a16:creationId xmlns:a16="http://schemas.microsoft.com/office/drawing/2014/main" id="{36188A4D-5F41-856D-BFB9-D7CC0081FC08}"/>
                    </a:ext>
                  </a:extLst>
                </p:cNvPr>
                <p:cNvSpPr/>
                <p:nvPr/>
              </p:nvSpPr>
              <p:spPr>
                <a:xfrm>
                  <a:off x="7806847" y="5124372"/>
                  <a:ext cx="6389" cy="14878"/>
                </a:xfrm>
                <a:custGeom>
                  <a:avLst/>
                  <a:gdLst>
                    <a:gd name="connsiteX0" fmla="*/ 0 w 6389"/>
                    <a:gd name="connsiteY0" fmla="*/ 0 h 14878"/>
                    <a:gd name="connsiteX1" fmla="*/ 0 w 6389"/>
                    <a:gd name="connsiteY1" fmla="*/ 14878 h 148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6389" h="14878">
                      <a:moveTo>
                        <a:pt x="0" y="0"/>
                      </a:moveTo>
                      <a:lnTo>
                        <a:pt x="0" y="14878"/>
                      </a:lnTo>
                    </a:path>
                  </a:pathLst>
                </a:custGeom>
                <a:noFill/>
                <a:ln w="6382" cap="flat">
                  <a:solidFill>
                    <a:srgbClr val="000000"/>
                  </a:solidFill>
                  <a:prstDash val="solid"/>
                  <a:bevel/>
                </a:ln>
              </p:spPr>
              <p:txBody>
                <a:bodyPr rtlCol="0" anchor="ctr"/>
                <a:lstStyle/>
                <a:p>
                  <a:endParaRPr lang="en-US" sz="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81" name="Freeform 280">
                  <a:extLst>
                    <a:ext uri="{FF2B5EF4-FFF2-40B4-BE49-F238E27FC236}">
                      <a16:creationId xmlns:a16="http://schemas.microsoft.com/office/drawing/2014/main" id="{FADD42EB-2385-46BE-805B-04C4E1DBD2C2}"/>
                    </a:ext>
                  </a:extLst>
                </p:cNvPr>
                <p:cNvSpPr/>
                <p:nvPr/>
              </p:nvSpPr>
              <p:spPr>
                <a:xfrm>
                  <a:off x="7860263" y="5124372"/>
                  <a:ext cx="6389" cy="14878"/>
                </a:xfrm>
                <a:custGeom>
                  <a:avLst/>
                  <a:gdLst>
                    <a:gd name="connsiteX0" fmla="*/ 0 w 6389"/>
                    <a:gd name="connsiteY0" fmla="*/ 0 h 14878"/>
                    <a:gd name="connsiteX1" fmla="*/ 0 w 6389"/>
                    <a:gd name="connsiteY1" fmla="*/ 14878 h 148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6389" h="14878">
                      <a:moveTo>
                        <a:pt x="0" y="0"/>
                      </a:moveTo>
                      <a:lnTo>
                        <a:pt x="0" y="14878"/>
                      </a:lnTo>
                    </a:path>
                  </a:pathLst>
                </a:custGeom>
                <a:noFill/>
                <a:ln w="6382" cap="flat">
                  <a:solidFill>
                    <a:srgbClr val="000000"/>
                  </a:solidFill>
                  <a:prstDash val="solid"/>
                  <a:bevel/>
                </a:ln>
              </p:spPr>
              <p:txBody>
                <a:bodyPr rtlCol="0" anchor="ctr"/>
                <a:lstStyle/>
                <a:p>
                  <a:endParaRPr lang="en-US" sz="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82" name="Freeform 281">
                  <a:extLst>
                    <a:ext uri="{FF2B5EF4-FFF2-40B4-BE49-F238E27FC236}">
                      <a16:creationId xmlns:a16="http://schemas.microsoft.com/office/drawing/2014/main" id="{7EFD654D-2DB9-D6B1-5F29-E3FEF2F344F5}"/>
                    </a:ext>
                  </a:extLst>
                </p:cNvPr>
                <p:cNvSpPr/>
                <p:nvPr/>
              </p:nvSpPr>
              <p:spPr>
                <a:xfrm>
                  <a:off x="7913679" y="5124372"/>
                  <a:ext cx="6389" cy="34736"/>
                </a:xfrm>
                <a:custGeom>
                  <a:avLst/>
                  <a:gdLst>
                    <a:gd name="connsiteX0" fmla="*/ 0 w 6389"/>
                    <a:gd name="connsiteY0" fmla="*/ 0 h 34736"/>
                    <a:gd name="connsiteX1" fmla="*/ 0 w 6389"/>
                    <a:gd name="connsiteY1" fmla="*/ 34737 h 347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6389" h="34736">
                      <a:moveTo>
                        <a:pt x="0" y="0"/>
                      </a:moveTo>
                      <a:lnTo>
                        <a:pt x="0" y="34737"/>
                      </a:lnTo>
                    </a:path>
                  </a:pathLst>
                </a:custGeom>
                <a:noFill/>
                <a:ln w="12764" cap="flat">
                  <a:solidFill>
                    <a:srgbClr val="000000"/>
                  </a:solidFill>
                  <a:prstDash val="solid"/>
                  <a:bevel/>
                </a:ln>
              </p:spPr>
              <p:txBody>
                <a:bodyPr rtlCol="0" anchor="ctr"/>
                <a:lstStyle/>
                <a:p>
                  <a:endParaRPr lang="en-US" sz="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83" name="TextBox 282">
                  <a:extLst>
                    <a:ext uri="{FF2B5EF4-FFF2-40B4-BE49-F238E27FC236}">
                      <a16:creationId xmlns:a16="http://schemas.microsoft.com/office/drawing/2014/main" id="{CB4477DC-171E-F2EF-E934-EC494B9CEC1B}"/>
                    </a:ext>
                  </a:extLst>
                </p:cNvPr>
                <p:cNvSpPr txBox="1"/>
                <p:nvPr/>
              </p:nvSpPr>
              <p:spPr>
                <a:xfrm>
                  <a:off x="7735297" y="5133504"/>
                  <a:ext cx="365806" cy="184666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l"/>
                  <a:r>
                    <a:rPr lang="en-US" sz="600" spc="0" baseline="0">
                      <a:ln/>
                      <a:solidFill>
                        <a:srgbClr val="000000"/>
                      </a:solidFill>
                      <a:latin typeface="Arial" panose="020B0604020202020204" pitchFamily="34" charset="0"/>
                      <a:cs typeface="Arial" panose="020B0604020202020204" pitchFamily="34" charset="0"/>
                      <a:sym typeface="Helvetica"/>
                      <a:rtl val="0"/>
                    </a:rPr>
                    <a:t>200K</a:t>
                  </a:r>
                </a:p>
              </p:txBody>
            </p:sp>
            <p:sp>
              <p:nvSpPr>
                <p:cNvPr id="284" name="Freeform 283">
                  <a:extLst>
                    <a:ext uri="{FF2B5EF4-FFF2-40B4-BE49-F238E27FC236}">
                      <a16:creationId xmlns:a16="http://schemas.microsoft.com/office/drawing/2014/main" id="{39BD0024-EE3D-B93B-1426-2F939CB30EC9}"/>
                    </a:ext>
                  </a:extLst>
                </p:cNvPr>
                <p:cNvSpPr/>
                <p:nvPr/>
              </p:nvSpPr>
              <p:spPr>
                <a:xfrm>
                  <a:off x="7961727" y="5124372"/>
                  <a:ext cx="6389" cy="14878"/>
                </a:xfrm>
                <a:custGeom>
                  <a:avLst/>
                  <a:gdLst>
                    <a:gd name="connsiteX0" fmla="*/ 0 w 6389"/>
                    <a:gd name="connsiteY0" fmla="*/ 0 h 14878"/>
                    <a:gd name="connsiteX1" fmla="*/ 0 w 6389"/>
                    <a:gd name="connsiteY1" fmla="*/ 14878 h 148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6389" h="14878">
                      <a:moveTo>
                        <a:pt x="0" y="0"/>
                      </a:moveTo>
                      <a:lnTo>
                        <a:pt x="0" y="14878"/>
                      </a:lnTo>
                    </a:path>
                  </a:pathLst>
                </a:custGeom>
                <a:noFill/>
                <a:ln w="6382" cap="flat">
                  <a:solidFill>
                    <a:srgbClr val="000000"/>
                  </a:solidFill>
                  <a:prstDash val="solid"/>
                  <a:bevel/>
                </a:ln>
              </p:spPr>
              <p:txBody>
                <a:bodyPr rtlCol="0" anchor="ctr"/>
                <a:lstStyle/>
                <a:p>
                  <a:endParaRPr lang="en-US" sz="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85" name="Freeform 284">
                  <a:extLst>
                    <a:ext uri="{FF2B5EF4-FFF2-40B4-BE49-F238E27FC236}">
                      <a16:creationId xmlns:a16="http://schemas.microsoft.com/office/drawing/2014/main" id="{0FEEAC2B-05AE-34C4-2BB5-FF5216E96A8E}"/>
                    </a:ext>
                  </a:extLst>
                </p:cNvPr>
                <p:cNvSpPr/>
                <p:nvPr/>
              </p:nvSpPr>
              <p:spPr>
                <a:xfrm>
                  <a:off x="8015143" y="5124372"/>
                  <a:ext cx="6389" cy="14878"/>
                </a:xfrm>
                <a:custGeom>
                  <a:avLst/>
                  <a:gdLst>
                    <a:gd name="connsiteX0" fmla="*/ 0 w 6389"/>
                    <a:gd name="connsiteY0" fmla="*/ 0 h 14878"/>
                    <a:gd name="connsiteX1" fmla="*/ 0 w 6389"/>
                    <a:gd name="connsiteY1" fmla="*/ 14878 h 148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6389" h="14878">
                      <a:moveTo>
                        <a:pt x="0" y="0"/>
                      </a:moveTo>
                      <a:lnTo>
                        <a:pt x="0" y="14878"/>
                      </a:lnTo>
                    </a:path>
                  </a:pathLst>
                </a:custGeom>
                <a:noFill/>
                <a:ln w="6382" cap="flat">
                  <a:solidFill>
                    <a:srgbClr val="000000"/>
                  </a:solidFill>
                  <a:prstDash val="solid"/>
                  <a:bevel/>
                </a:ln>
              </p:spPr>
              <p:txBody>
                <a:bodyPr rtlCol="0" anchor="ctr"/>
                <a:lstStyle/>
                <a:p>
                  <a:endParaRPr lang="en-US" sz="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86" name="Freeform 285">
                  <a:extLst>
                    <a:ext uri="{FF2B5EF4-FFF2-40B4-BE49-F238E27FC236}">
                      <a16:creationId xmlns:a16="http://schemas.microsoft.com/office/drawing/2014/main" id="{D25A8EF7-BCCE-FDAB-0C45-87382A19A386}"/>
                    </a:ext>
                  </a:extLst>
                </p:cNvPr>
                <p:cNvSpPr/>
                <p:nvPr/>
              </p:nvSpPr>
              <p:spPr>
                <a:xfrm>
                  <a:off x="8068559" y="5124372"/>
                  <a:ext cx="6389" cy="14878"/>
                </a:xfrm>
                <a:custGeom>
                  <a:avLst/>
                  <a:gdLst>
                    <a:gd name="connsiteX0" fmla="*/ 0 w 6389"/>
                    <a:gd name="connsiteY0" fmla="*/ 0 h 14878"/>
                    <a:gd name="connsiteX1" fmla="*/ 0 w 6389"/>
                    <a:gd name="connsiteY1" fmla="*/ 14878 h 148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6389" h="14878">
                      <a:moveTo>
                        <a:pt x="0" y="0"/>
                      </a:moveTo>
                      <a:lnTo>
                        <a:pt x="0" y="14878"/>
                      </a:lnTo>
                    </a:path>
                  </a:pathLst>
                </a:custGeom>
                <a:noFill/>
                <a:ln w="6382" cap="flat">
                  <a:solidFill>
                    <a:srgbClr val="000000"/>
                  </a:solidFill>
                  <a:prstDash val="solid"/>
                  <a:bevel/>
                </a:ln>
              </p:spPr>
              <p:txBody>
                <a:bodyPr rtlCol="0" anchor="ctr"/>
                <a:lstStyle/>
                <a:p>
                  <a:endParaRPr lang="en-US" sz="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87" name="Freeform 286">
                  <a:extLst>
                    <a:ext uri="{FF2B5EF4-FFF2-40B4-BE49-F238E27FC236}">
                      <a16:creationId xmlns:a16="http://schemas.microsoft.com/office/drawing/2014/main" id="{7935B274-AEBD-758C-23EC-D25E3157780B}"/>
                    </a:ext>
                  </a:extLst>
                </p:cNvPr>
                <p:cNvSpPr/>
                <p:nvPr/>
              </p:nvSpPr>
              <p:spPr>
                <a:xfrm>
                  <a:off x="8116607" y="5124372"/>
                  <a:ext cx="6389" cy="14878"/>
                </a:xfrm>
                <a:custGeom>
                  <a:avLst/>
                  <a:gdLst>
                    <a:gd name="connsiteX0" fmla="*/ 0 w 6389"/>
                    <a:gd name="connsiteY0" fmla="*/ 0 h 14878"/>
                    <a:gd name="connsiteX1" fmla="*/ 0 w 6389"/>
                    <a:gd name="connsiteY1" fmla="*/ 14878 h 148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6389" h="14878">
                      <a:moveTo>
                        <a:pt x="0" y="0"/>
                      </a:moveTo>
                      <a:lnTo>
                        <a:pt x="0" y="14878"/>
                      </a:lnTo>
                    </a:path>
                  </a:pathLst>
                </a:custGeom>
                <a:noFill/>
                <a:ln w="6382" cap="flat">
                  <a:solidFill>
                    <a:srgbClr val="000000"/>
                  </a:solidFill>
                  <a:prstDash val="solid"/>
                  <a:bevel/>
                </a:ln>
              </p:spPr>
              <p:txBody>
                <a:bodyPr rtlCol="0" anchor="ctr"/>
                <a:lstStyle/>
                <a:p>
                  <a:endParaRPr lang="en-US" sz="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88" name="Freeform 287">
                  <a:extLst>
                    <a:ext uri="{FF2B5EF4-FFF2-40B4-BE49-F238E27FC236}">
                      <a16:creationId xmlns:a16="http://schemas.microsoft.com/office/drawing/2014/main" id="{A9238A4E-18A9-D0C3-C665-3B93D3F61B1E}"/>
                    </a:ext>
                  </a:extLst>
                </p:cNvPr>
                <p:cNvSpPr/>
                <p:nvPr/>
              </p:nvSpPr>
              <p:spPr>
                <a:xfrm>
                  <a:off x="8170023" y="5124372"/>
                  <a:ext cx="6389" cy="34736"/>
                </a:xfrm>
                <a:custGeom>
                  <a:avLst/>
                  <a:gdLst>
                    <a:gd name="connsiteX0" fmla="*/ 0 w 6389"/>
                    <a:gd name="connsiteY0" fmla="*/ 0 h 34736"/>
                    <a:gd name="connsiteX1" fmla="*/ 0 w 6389"/>
                    <a:gd name="connsiteY1" fmla="*/ 34737 h 347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6389" h="34736">
                      <a:moveTo>
                        <a:pt x="0" y="0"/>
                      </a:moveTo>
                      <a:lnTo>
                        <a:pt x="0" y="34737"/>
                      </a:lnTo>
                    </a:path>
                  </a:pathLst>
                </a:custGeom>
                <a:noFill/>
                <a:ln w="12764" cap="flat">
                  <a:solidFill>
                    <a:srgbClr val="000000"/>
                  </a:solidFill>
                  <a:prstDash val="solid"/>
                  <a:bevel/>
                </a:ln>
              </p:spPr>
              <p:txBody>
                <a:bodyPr rtlCol="0" anchor="ctr"/>
                <a:lstStyle/>
                <a:p>
                  <a:endParaRPr lang="en-US" sz="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89" name="TextBox 288">
                  <a:extLst>
                    <a:ext uri="{FF2B5EF4-FFF2-40B4-BE49-F238E27FC236}">
                      <a16:creationId xmlns:a16="http://schemas.microsoft.com/office/drawing/2014/main" id="{4A9F39F5-AC5F-C474-0C7A-029F1409D9DE}"/>
                    </a:ext>
                  </a:extLst>
                </p:cNvPr>
                <p:cNvSpPr txBox="1"/>
                <p:nvPr/>
              </p:nvSpPr>
              <p:spPr>
                <a:xfrm>
                  <a:off x="7991641" y="5133504"/>
                  <a:ext cx="365806" cy="184666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l"/>
                  <a:r>
                    <a:rPr lang="en-US" sz="600" spc="0" baseline="0" dirty="0">
                      <a:ln/>
                      <a:solidFill>
                        <a:srgbClr val="000000"/>
                      </a:solidFill>
                      <a:latin typeface="Arial" panose="020B0604020202020204" pitchFamily="34" charset="0"/>
                      <a:cs typeface="Arial" panose="020B0604020202020204" pitchFamily="34" charset="0"/>
                      <a:sym typeface="Helvetica"/>
                      <a:rtl val="0"/>
                    </a:rPr>
                    <a:t>250K</a:t>
                  </a:r>
                </a:p>
              </p:txBody>
            </p:sp>
            <p:sp>
              <p:nvSpPr>
                <p:cNvPr id="290" name="Freeform 289">
                  <a:extLst>
                    <a:ext uri="{FF2B5EF4-FFF2-40B4-BE49-F238E27FC236}">
                      <a16:creationId xmlns:a16="http://schemas.microsoft.com/office/drawing/2014/main" id="{E3821E02-87A7-A237-A1D9-2F4CA25EF69F}"/>
                    </a:ext>
                  </a:extLst>
                </p:cNvPr>
                <p:cNvSpPr/>
                <p:nvPr/>
              </p:nvSpPr>
              <p:spPr>
                <a:xfrm>
                  <a:off x="8223439" y="5124372"/>
                  <a:ext cx="6389" cy="14878"/>
                </a:xfrm>
                <a:custGeom>
                  <a:avLst/>
                  <a:gdLst>
                    <a:gd name="connsiteX0" fmla="*/ 0 w 6389"/>
                    <a:gd name="connsiteY0" fmla="*/ 0 h 14878"/>
                    <a:gd name="connsiteX1" fmla="*/ 0 w 6389"/>
                    <a:gd name="connsiteY1" fmla="*/ 14878 h 148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6389" h="14878">
                      <a:moveTo>
                        <a:pt x="0" y="0"/>
                      </a:moveTo>
                      <a:lnTo>
                        <a:pt x="0" y="14878"/>
                      </a:lnTo>
                    </a:path>
                  </a:pathLst>
                </a:custGeom>
                <a:noFill/>
                <a:ln w="6382" cap="flat">
                  <a:solidFill>
                    <a:srgbClr val="000000"/>
                  </a:solidFill>
                  <a:prstDash val="solid"/>
                  <a:bevel/>
                </a:ln>
              </p:spPr>
              <p:txBody>
                <a:bodyPr rtlCol="0" anchor="ctr"/>
                <a:lstStyle/>
                <a:p>
                  <a:endParaRPr lang="en-US" sz="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93" name="Freeform 292">
                  <a:extLst>
                    <a:ext uri="{FF2B5EF4-FFF2-40B4-BE49-F238E27FC236}">
                      <a16:creationId xmlns:a16="http://schemas.microsoft.com/office/drawing/2014/main" id="{27EA64EF-1127-DEB6-0A16-6C2875650838}"/>
                    </a:ext>
                  </a:extLst>
                </p:cNvPr>
                <p:cNvSpPr/>
                <p:nvPr/>
              </p:nvSpPr>
              <p:spPr>
                <a:xfrm>
                  <a:off x="6856290" y="5069777"/>
                  <a:ext cx="16037" cy="6385"/>
                </a:xfrm>
                <a:custGeom>
                  <a:avLst/>
                  <a:gdLst>
                    <a:gd name="connsiteX0" fmla="*/ 16038 w 16037"/>
                    <a:gd name="connsiteY0" fmla="*/ 0 h 6385"/>
                    <a:gd name="connsiteX1" fmla="*/ 0 w 16037"/>
                    <a:gd name="connsiteY1" fmla="*/ 0 h 638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037" h="6385">
                      <a:moveTo>
                        <a:pt x="16038" y="0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 w="6382" cap="flat">
                  <a:solidFill>
                    <a:srgbClr val="000000"/>
                  </a:solidFill>
                  <a:prstDash val="solid"/>
                  <a:bevel/>
                </a:ln>
              </p:spPr>
              <p:txBody>
                <a:bodyPr rtlCol="0" anchor="ctr"/>
                <a:lstStyle/>
                <a:p>
                  <a:endParaRPr lang="en-US" sz="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94" name="Freeform 293">
                  <a:extLst>
                    <a:ext uri="{FF2B5EF4-FFF2-40B4-BE49-F238E27FC236}">
                      <a16:creationId xmlns:a16="http://schemas.microsoft.com/office/drawing/2014/main" id="{1D179FB5-76B2-EC0C-3547-C366C2F29882}"/>
                    </a:ext>
                  </a:extLst>
                </p:cNvPr>
                <p:cNvSpPr/>
                <p:nvPr/>
              </p:nvSpPr>
              <p:spPr>
                <a:xfrm>
                  <a:off x="6856290" y="5025142"/>
                  <a:ext cx="16037" cy="6385"/>
                </a:xfrm>
                <a:custGeom>
                  <a:avLst/>
                  <a:gdLst>
                    <a:gd name="connsiteX0" fmla="*/ 16038 w 16037"/>
                    <a:gd name="connsiteY0" fmla="*/ 0 h 6385"/>
                    <a:gd name="connsiteX1" fmla="*/ 0 w 16037"/>
                    <a:gd name="connsiteY1" fmla="*/ 0 h 638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037" h="6385">
                      <a:moveTo>
                        <a:pt x="16038" y="0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 w="6382" cap="flat">
                  <a:solidFill>
                    <a:srgbClr val="000000"/>
                  </a:solidFill>
                  <a:prstDash val="solid"/>
                  <a:bevel/>
                </a:ln>
              </p:spPr>
              <p:txBody>
                <a:bodyPr rtlCol="0" anchor="ctr"/>
                <a:lstStyle/>
                <a:p>
                  <a:endParaRPr lang="en-US" sz="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95" name="Freeform 294">
                  <a:extLst>
                    <a:ext uri="{FF2B5EF4-FFF2-40B4-BE49-F238E27FC236}">
                      <a16:creationId xmlns:a16="http://schemas.microsoft.com/office/drawing/2014/main" id="{64FE4D79-851E-FBC9-1C65-13B24CD4472E}"/>
                    </a:ext>
                  </a:extLst>
                </p:cNvPr>
                <p:cNvSpPr/>
                <p:nvPr/>
              </p:nvSpPr>
              <p:spPr>
                <a:xfrm>
                  <a:off x="6856290" y="4975463"/>
                  <a:ext cx="16037" cy="6385"/>
                </a:xfrm>
                <a:custGeom>
                  <a:avLst/>
                  <a:gdLst>
                    <a:gd name="connsiteX0" fmla="*/ 16038 w 16037"/>
                    <a:gd name="connsiteY0" fmla="*/ 0 h 6385"/>
                    <a:gd name="connsiteX1" fmla="*/ 0 w 16037"/>
                    <a:gd name="connsiteY1" fmla="*/ 0 h 638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037" h="6385">
                      <a:moveTo>
                        <a:pt x="16038" y="0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 w="6382" cap="flat">
                  <a:solidFill>
                    <a:srgbClr val="000000"/>
                  </a:solidFill>
                  <a:prstDash val="solid"/>
                  <a:bevel/>
                </a:ln>
              </p:spPr>
              <p:txBody>
                <a:bodyPr rtlCol="0" anchor="ctr"/>
                <a:lstStyle/>
                <a:p>
                  <a:endParaRPr lang="en-US" sz="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96" name="Freeform 295">
                  <a:extLst>
                    <a:ext uri="{FF2B5EF4-FFF2-40B4-BE49-F238E27FC236}">
                      <a16:creationId xmlns:a16="http://schemas.microsoft.com/office/drawing/2014/main" id="{DE293E56-75F9-1375-842F-70750B8B9847}"/>
                    </a:ext>
                  </a:extLst>
                </p:cNvPr>
                <p:cNvSpPr/>
                <p:nvPr/>
              </p:nvSpPr>
              <p:spPr>
                <a:xfrm>
                  <a:off x="6856290" y="4925848"/>
                  <a:ext cx="16037" cy="6385"/>
                </a:xfrm>
                <a:custGeom>
                  <a:avLst/>
                  <a:gdLst>
                    <a:gd name="connsiteX0" fmla="*/ 16038 w 16037"/>
                    <a:gd name="connsiteY0" fmla="*/ 0 h 6385"/>
                    <a:gd name="connsiteX1" fmla="*/ 0 w 16037"/>
                    <a:gd name="connsiteY1" fmla="*/ 0 h 638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037" h="6385">
                      <a:moveTo>
                        <a:pt x="16038" y="0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 w="6382" cap="flat">
                  <a:solidFill>
                    <a:srgbClr val="000000"/>
                  </a:solidFill>
                  <a:prstDash val="solid"/>
                  <a:bevel/>
                </a:ln>
              </p:spPr>
              <p:txBody>
                <a:bodyPr rtlCol="0" anchor="ctr"/>
                <a:lstStyle/>
                <a:p>
                  <a:endParaRPr lang="en-US" sz="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97" name="Freeform 296">
                  <a:extLst>
                    <a:ext uri="{FF2B5EF4-FFF2-40B4-BE49-F238E27FC236}">
                      <a16:creationId xmlns:a16="http://schemas.microsoft.com/office/drawing/2014/main" id="{10C2EE74-3A91-5305-2DFA-4E9D23A4A39A}"/>
                    </a:ext>
                  </a:extLst>
                </p:cNvPr>
                <p:cNvSpPr/>
                <p:nvPr/>
              </p:nvSpPr>
              <p:spPr>
                <a:xfrm>
                  <a:off x="6834949" y="4876233"/>
                  <a:ext cx="37378" cy="6385"/>
                </a:xfrm>
                <a:custGeom>
                  <a:avLst/>
                  <a:gdLst>
                    <a:gd name="connsiteX0" fmla="*/ 37378 w 37378"/>
                    <a:gd name="connsiteY0" fmla="*/ 0 h 6385"/>
                    <a:gd name="connsiteX1" fmla="*/ 0 w 37378"/>
                    <a:gd name="connsiteY1" fmla="*/ 0 h 638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37378" h="6385">
                      <a:moveTo>
                        <a:pt x="37378" y="0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 w="12764" cap="flat">
                  <a:solidFill>
                    <a:srgbClr val="000000"/>
                  </a:solidFill>
                  <a:prstDash val="solid"/>
                  <a:bevel/>
                </a:ln>
              </p:spPr>
              <p:txBody>
                <a:bodyPr rtlCol="0" anchor="ctr"/>
                <a:lstStyle/>
                <a:p>
                  <a:endParaRPr lang="en-US" sz="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98" name="TextBox 297">
                  <a:extLst>
                    <a:ext uri="{FF2B5EF4-FFF2-40B4-BE49-F238E27FC236}">
                      <a16:creationId xmlns:a16="http://schemas.microsoft.com/office/drawing/2014/main" id="{2FE2B42C-58F6-5F64-EF4B-52DE010A22A4}"/>
                    </a:ext>
                  </a:extLst>
                </p:cNvPr>
                <p:cNvSpPr txBox="1"/>
                <p:nvPr/>
              </p:nvSpPr>
              <p:spPr>
                <a:xfrm>
                  <a:off x="6594251" y="4782334"/>
                  <a:ext cx="322524" cy="184666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r"/>
                  <a:r>
                    <a:rPr lang="en-US" sz="600" spc="0" baseline="0">
                      <a:ln/>
                      <a:solidFill>
                        <a:srgbClr val="000000"/>
                      </a:solidFill>
                      <a:latin typeface="Arial" panose="020B0604020202020204" pitchFamily="34" charset="0"/>
                      <a:cs typeface="Arial" panose="020B0604020202020204" pitchFamily="34" charset="0"/>
                      <a:sym typeface="Helvetica"/>
                      <a:rtl val="0"/>
                    </a:rPr>
                    <a:t>50K</a:t>
                  </a:r>
                </a:p>
              </p:txBody>
            </p:sp>
            <p:sp>
              <p:nvSpPr>
                <p:cNvPr id="299" name="Freeform 298">
                  <a:extLst>
                    <a:ext uri="{FF2B5EF4-FFF2-40B4-BE49-F238E27FC236}">
                      <a16:creationId xmlns:a16="http://schemas.microsoft.com/office/drawing/2014/main" id="{DE667F82-093B-FCB7-9365-DA6547BD7180}"/>
                    </a:ext>
                  </a:extLst>
                </p:cNvPr>
                <p:cNvSpPr/>
                <p:nvPr/>
              </p:nvSpPr>
              <p:spPr>
                <a:xfrm>
                  <a:off x="6856290" y="4831599"/>
                  <a:ext cx="16037" cy="6385"/>
                </a:xfrm>
                <a:custGeom>
                  <a:avLst/>
                  <a:gdLst>
                    <a:gd name="connsiteX0" fmla="*/ 16038 w 16037"/>
                    <a:gd name="connsiteY0" fmla="*/ 0 h 6385"/>
                    <a:gd name="connsiteX1" fmla="*/ 0 w 16037"/>
                    <a:gd name="connsiteY1" fmla="*/ 0 h 638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037" h="6385">
                      <a:moveTo>
                        <a:pt x="16038" y="0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 w="6382" cap="flat">
                  <a:solidFill>
                    <a:srgbClr val="000000"/>
                  </a:solidFill>
                  <a:prstDash val="solid"/>
                  <a:bevel/>
                </a:ln>
              </p:spPr>
              <p:txBody>
                <a:bodyPr rtlCol="0" anchor="ctr"/>
                <a:lstStyle/>
                <a:p>
                  <a:endParaRPr lang="en-US" sz="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00" name="Freeform 299">
                  <a:extLst>
                    <a:ext uri="{FF2B5EF4-FFF2-40B4-BE49-F238E27FC236}">
                      <a16:creationId xmlns:a16="http://schemas.microsoft.com/office/drawing/2014/main" id="{3B349B27-D27B-A811-190E-C1782A7A4B04}"/>
                    </a:ext>
                  </a:extLst>
                </p:cNvPr>
                <p:cNvSpPr/>
                <p:nvPr/>
              </p:nvSpPr>
              <p:spPr>
                <a:xfrm>
                  <a:off x="6856290" y="4781983"/>
                  <a:ext cx="16037" cy="6385"/>
                </a:xfrm>
                <a:custGeom>
                  <a:avLst/>
                  <a:gdLst>
                    <a:gd name="connsiteX0" fmla="*/ 16038 w 16037"/>
                    <a:gd name="connsiteY0" fmla="*/ 0 h 6385"/>
                    <a:gd name="connsiteX1" fmla="*/ 0 w 16037"/>
                    <a:gd name="connsiteY1" fmla="*/ 0 h 638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037" h="6385">
                      <a:moveTo>
                        <a:pt x="16038" y="0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 w="6382" cap="flat">
                  <a:solidFill>
                    <a:srgbClr val="000000"/>
                  </a:solidFill>
                  <a:prstDash val="solid"/>
                  <a:bevel/>
                </a:ln>
              </p:spPr>
              <p:txBody>
                <a:bodyPr rtlCol="0" anchor="ctr"/>
                <a:lstStyle/>
                <a:p>
                  <a:endParaRPr lang="en-US" sz="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01" name="Freeform 300">
                  <a:extLst>
                    <a:ext uri="{FF2B5EF4-FFF2-40B4-BE49-F238E27FC236}">
                      <a16:creationId xmlns:a16="http://schemas.microsoft.com/office/drawing/2014/main" id="{D495E11E-3270-7405-08BE-ECC06F94E4E8}"/>
                    </a:ext>
                  </a:extLst>
                </p:cNvPr>
                <p:cNvSpPr/>
                <p:nvPr/>
              </p:nvSpPr>
              <p:spPr>
                <a:xfrm>
                  <a:off x="6856290" y="4732368"/>
                  <a:ext cx="16037" cy="6385"/>
                </a:xfrm>
                <a:custGeom>
                  <a:avLst/>
                  <a:gdLst>
                    <a:gd name="connsiteX0" fmla="*/ 16038 w 16037"/>
                    <a:gd name="connsiteY0" fmla="*/ 0 h 6385"/>
                    <a:gd name="connsiteX1" fmla="*/ 0 w 16037"/>
                    <a:gd name="connsiteY1" fmla="*/ 0 h 638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037" h="6385">
                      <a:moveTo>
                        <a:pt x="16038" y="0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 w="6382" cap="flat">
                  <a:solidFill>
                    <a:srgbClr val="000000"/>
                  </a:solidFill>
                  <a:prstDash val="solid"/>
                  <a:bevel/>
                </a:ln>
              </p:spPr>
              <p:txBody>
                <a:bodyPr rtlCol="0" anchor="ctr"/>
                <a:lstStyle/>
                <a:p>
                  <a:endParaRPr lang="en-US" sz="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02" name="Freeform 301">
                  <a:extLst>
                    <a:ext uri="{FF2B5EF4-FFF2-40B4-BE49-F238E27FC236}">
                      <a16:creationId xmlns:a16="http://schemas.microsoft.com/office/drawing/2014/main" id="{1A037CAB-06E3-5AB3-D868-D18A82CF7362}"/>
                    </a:ext>
                  </a:extLst>
                </p:cNvPr>
                <p:cNvSpPr/>
                <p:nvPr/>
              </p:nvSpPr>
              <p:spPr>
                <a:xfrm>
                  <a:off x="6856290" y="4682753"/>
                  <a:ext cx="16037" cy="6385"/>
                </a:xfrm>
                <a:custGeom>
                  <a:avLst/>
                  <a:gdLst>
                    <a:gd name="connsiteX0" fmla="*/ 16038 w 16037"/>
                    <a:gd name="connsiteY0" fmla="*/ 0 h 6385"/>
                    <a:gd name="connsiteX1" fmla="*/ 0 w 16037"/>
                    <a:gd name="connsiteY1" fmla="*/ 0 h 638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037" h="6385">
                      <a:moveTo>
                        <a:pt x="16038" y="0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 w="6382" cap="flat">
                  <a:solidFill>
                    <a:srgbClr val="000000"/>
                  </a:solidFill>
                  <a:prstDash val="solid"/>
                  <a:bevel/>
                </a:ln>
              </p:spPr>
              <p:txBody>
                <a:bodyPr rtlCol="0" anchor="ctr"/>
                <a:lstStyle/>
                <a:p>
                  <a:endParaRPr lang="en-US" sz="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03" name="Freeform 302">
                  <a:extLst>
                    <a:ext uri="{FF2B5EF4-FFF2-40B4-BE49-F238E27FC236}">
                      <a16:creationId xmlns:a16="http://schemas.microsoft.com/office/drawing/2014/main" id="{9B0F3B03-F0F4-B942-A751-FC43302ACC25}"/>
                    </a:ext>
                  </a:extLst>
                </p:cNvPr>
                <p:cNvSpPr/>
                <p:nvPr/>
              </p:nvSpPr>
              <p:spPr>
                <a:xfrm>
                  <a:off x="6834949" y="4638118"/>
                  <a:ext cx="37378" cy="6385"/>
                </a:xfrm>
                <a:custGeom>
                  <a:avLst/>
                  <a:gdLst>
                    <a:gd name="connsiteX0" fmla="*/ 37378 w 37378"/>
                    <a:gd name="connsiteY0" fmla="*/ 0 h 6385"/>
                    <a:gd name="connsiteX1" fmla="*/ 0 w 37378"/>
                    <a:gd name="connsiteY1" fmla="*/ 0 h 638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37378" h="6385">
                      <a:moveTo>
                        <a:pt x="37378" y="0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 w="12764" cap="flat">
                  <a:solidFill>
                    <a:srgbClr val="000000"/>
                  </a:solidFill>
                  <a:prstDash val="solid"/>
                  <a:bevel/>
                </a:ln>
              </p:spPr>
              <p:txBody>
                <a:bodyPr rtlCol="0" anchor="ctr"/>
                <a:lstStyle/>
                <a:p>
                  <a:endParaRPr lang="en-US" sz="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04" name="TextBox 303">
                  <a:extLst>
                    <a:ext uri="{FF2B5EF4-FFF2-40B4-BE49-F238E27FC236}">
                      <a16:creationId xmlns:a16="http://schemas.microsoft.com/office/drawing/2014/main" id="{0AA378D3-F5E8-E501-6CC7-6202FD62B189}"/>
                    </a:ext>
                  </a:extLst>
                </p:cNvPr>
                <p:cNvSpPr txBox="1"/>
                <p:nvPr/>
              </p:nvSpPr>
              <p:spPr>
                <a:xfrm>
                  <a:off x="6550969" y="4544220"/>
                  <a:ext cx="365806" cy="184666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r"/>
                  <a:r>
                    <a:rPr lang="en-US" sz="600" spc="0" baseline="0">
                      <a:ln/>
                      <a:solidFill>
                        <a:srgbClr val="000000"/>
                      </a:solidFill>
                      <a:latin typeface="Arial" panose="020B0604020202020204" pitchFamily="34" charset="0"/>
                      <a:cs typeface="Arial" panose="020B0604020202020204" pitchFamily="34" charset="0"/>
                      <a:sym typeface="Helvetica"/>
                      <a:rtl val="0"/>
                    </a:rPr>
                    <a:t>100K</a:t>
                  </a:r>
                </a:p>
              </p:txBody>
            </p:sp>
            <p:sp>
              <p:nvSpPr>
                <p:cNvPr id="305" name="Freeform 304">
                  <a:extLst>
                    <a:ext uri="{FF2B5EF4-FFF2-40B4-BE49-F238E27FC236}">
                      <a16:creationId xmlns:a16="http://schemas.microsoft.com/office/drawing/2014/main" id="{C6E22C12-7058-696C-D1F6-6AE4B6A105E5}"/>
                    </a:ext>
                  </a:extLst>
                </p:cNvPr>
                <p:cNvSpPr/>
                <p:nvPr/>
              </p:nvSpPr>
              <p:spPr>
                <a:xfrm>
                  <a:off x="6856290" y="4588503"/>
                  <a:ext cx="16037" cy="6385"/>
                </a:xfrm>
                <a:custGeom>
                  <a:avLst/>
                  <a:gdLst>
                    <a:gd name="connsiteX0" fmla="*/ 16038 w 16037"/>
                    <a:gd name="connsiteY0" fmla="*/ 0 h 6385"/>
                    <a:gd name="connsiteX1" fmla="*/ 0 w 16037"/>
                    <a:gd name="connsiteY1" fmla="*/ 0 h 638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037" h="6385">
                      <a:moveTo>
                        <a:pt x="16038" y="0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 w="6382" cap="flat">
                  <a:solidFill>
                    <a:srgbClr val="000000"/>
                  </a:solidFill>
                  <a:prstDash val="solid"/>
                  <a:bevel/>
                </a:ln>
              </p:spPr>
              <p:txBody>
                <a:bodyPr rtlCol="0" anchor="ctr"/>
                <a:lstStyle/>
                <a:p>
                  <a:endParaRPr lang="en-US" sz="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06" name="Freeform 305">
                  <a:extLst>
                    <a:ext uri="{FF2B5EF4-FFF2-40B4-BE49-F238E27FC236}">
                      <a16:creationId xmlns:a16="http://schemas.microsoft.com/office/drawing/2014/main" id="{26B13CEA-5ABA-95DB-6985-347C595554E0}"/>
                    </a:ext>
                  </a:extLst>
                </p:cNvPr>
                <p:cNvSpPr/>
                <p:nvPr/>
              </p:nvSpPr>
              <p:spPr>
                <a:xfrm>
                  <a:off x="6856290" y="4538888"/>
                  <a:ext cx="16037" cy="6385"/>
                </a:xfrm>
                <a:custGeom>
                  <a:avLst/>
                  <a:gdLst>
                    <a:gd name="connsiteX0" fmla="*/ 16038 w 16037"/>
                    <a:gd name="connsiteY0" fmla="*/ 0 h 6385"/>
                    <a:gd name="connsiteX1" fmla="*/ 0 w 16037"/>
                    <a:gd name="connsiteY1" fmla="*/ 0 h 638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037" h="6385">
                      <a:moveTo>
                        <a:pt x="16038" y="0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 w="6382" cap="flat">
                  <a:solidFill>
                    <a:srgbClr val="000000"/>
                  </a:solidFill>
                  <a:prstDash val="solid"/>
                  <a:bevel/>
                </a:ln>
              </p:spPr>
              <p:txBody>
                <a:bodyPr rtlCol="0" anchor="ctr"/>
                <a:lstStyle/>
                <a:p>
                  <a:endParaRPr lang="en-US" sz="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07" name="Freeform 306">
                  <a:extLst>
                    <a:ext uri="{FF2B5EF4-FFF2-40B4-BE49-F238E27FC236}">
                      <a16:creationId xmlns:a16="http://schemas.microsoft.com/office/drawing/2014/main" id="{5959C0ED-2791-3A87-1059-6EC210E272A5}"/>
                    </a:ext>
                  </a:extLst>
                </p:cNvPr>
                <p:cNvSpPr/>
                <p:nvPr/>
              </p:nvSpPr>
              <p:spPr>
                <a:xfrm>
                  <a:off x="6856290" y="4494190"/>
                  <a:ext cx="16037" cy="6385"/>
                </a:xfrm>
                <a:custGeom>
                  <a:avLst/>
                  <a:gdLst>
                    <a:gd name="connsiteX0" fmla="*/ 16038 w 16037"/>
                    <a:gd name="connsiteY0" fmla="*/ 0 h 6385"/>
                    <a:gd name="connsiteX1" fmla="*/ 0 w 16037"/>
                    <a:gd name="connsiteY1" fmla="*/ 0 h 638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037" h="6385">
                      <a:moveTo>
                        <a:pt x="16038" y="0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 w="6382" cap="flat">
                  <a:solidFill>
                    <a:srgbClr val="000000"/>
                  </a:solidFill>
                  <a:prstDash val="solid"/>
                  <a:bevel/>
                </a:ln>
              </p:spPr>
              <p:txBody>
                <a:bodyPr rtlCol="0" anchor="ctr"/>
                <a:lstStyle/>
                <a:p>
                  <a:endParaRPr lang="en-US" sz="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08" name="Freeform 307">
                  <a:extLst>
                    <a:ext uri="{FF2B5EF4-FFF2-40B4-BE49-F238E27FC236}">
                      <a16:creationId xmlns:a16="http://schemas.microsoft.com/office/drawing/2014/main" id="{265C1C6F-6982-3E1F-87D6-4E2234CD2C9C}"/>
                    </a:ext>
                  </a:extLst>
                </p:cNvPr>
                <p:cNvSpPr/>
                <p:nvPr/>
              </p:nvSpPr>
              <p:spPr>
                <a:xfrm>
                  <a:off x="6856290" y="4444575"/>
                  <a:ext cx="16037" cy="6385"/>
                </a:xfrm>
                <a:custGeom>
                  <a:avLst/>
                  <a:gdLst>
                    <a:gd name="connsiteX0" fmla="*/ 16038 w 16037"/>
                    <a:gd name="connsiteY0" fmla="*/ 0 h 6385"/>
                    <a:gd name="connsiteX1" fmla="*/ 0 w 16037"/>
                    <a:gd name="connsiteY1" fmla="*/ 0 h 638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037" h="6385">
                      <a:moveTo>
                        <a:pt x="16038" y="0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 w="6382" cap="flat">
                  <a:solidFill>
                    <a:srgbClr val="000000"/>
                  </a:solidFill>
                  <a:prstDash val="solid"/>
                  <a:bevel/>
                </a:ln>
              </p:spPr>
              <p:txBody>
                <a:bodyPr rtlCol="0" anchor="ctr"/>
                <a:lstStyle/>
                <a:p>
                  <a:endParaRPr lang="en-US" sz="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09" name="Freeform 308">
                  <a:extLst>
                    <a:ext uri="{FF2B5EF4-FFF2-40B4-BE49-F238E27FC236}">
                      <a16:creationId xmlns:a16="http://schemas.microsoft.com/office/drawing/2014/main" id="{7990FE24-76C2-8F3F-A850-734735C8EAD6}"/>
                    </a:ext>
                  </a:extLst>
                </p:cNvPr>
                <p:cNvSpPr/>
                <p:nvPr/>
              </p:nvSpPr>
              <p:spPr>
                <a:xfrm>
                  <a:off x="6834949" y="4394960"/>
                  <a:ext cx="37378" cy="6385"/>
                </a:xfrm>
                <a:custGeom>
                  <a:avLst/>
                  <a:gdLst>
                    <a:gd name="connsiteX0" fmla="*/ 37378 w 37378"/>
                    <a:gd name="connsiteY0" fmla="*/ 0 h 6385"/>
                    <a:gd name="connsiteX1" fmla="*/ 0 w 37378"/>
                    <a:gd name="connsiteY1" fmla="*/ 0 h 638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37378" h="6385">
                      <a:moveTo>
                        <a:pt x="37378" y="0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 w="12764" cap="flat">
                  <a:solidFill>
                    <a:srgbClr val="000000"/>
                  </a:solidFill>
                  <a:prstDash val="solid"/>
                  <a:bevel/>
                </a:ln>
              </p:spPr>
              <p:txBody>
                <a:bodyPr rtlCol="0" anchor="ctr"/>
                <a:lstStyle/>
                <a:p>
                  <a:endParaRPr lang="en-US" sz="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10" name="TextBox 309">
                  <a:extLst>
                    <a:ext uri="{FF2B5EF4-FFF2-40B4-BE49-F238E27FC236}">
                      <a16:creationId xmlns:a16="http://schemas.microsoft.com/office/drawing/2014/main" id="{DC6E15DA-4129-195C-BDBC-94D1C3702B54}"/>
                    </a:ext>
                  </a:extLst>
                </p:cNvPr>
                <p:cNvSpPr txBox="1"/>
                <p:nvPr/>
              </p:nvSpPr>
              <p:spPr>
                <a:xfrm>
                  <a:off x="6550969" y="4301061"/>
                  <a:ext cx="365806" cy="184666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r"/>
                  <a:r>
                    <a:rPr lang="en-US" sz="600" spc="0" baseline="0">
                      <a:ln/>
                      <a:solidFill>
                        <a:srgbClr val="000000"/>
                      </a:solidFill>
                      <a:latin typeface="Arial" panose="020B0604020202020204" pitchFamily="34" charset="0"/>
                      <a:cs typeface="Arial" panose="020B0604020202020204" pitchFamily="34" charset="0"/>
                      <a:sym typeface="Helvetica"/>
                      <a:rtl val="0"/>
                    </a:rPr>
                    <a:t>150K</a:t>
                  </a:r>
                </a:p>
              </p:txBody>
            </p:sp>
            <p:sp>
              <p:nvSpPr>
                <p:cNvPr id="311" name="Freeform 310">
                  <a:extLst>
                    <a:ext uri="{FF2B5EF4-FFF2-40B4-BE49-F238E27FC236}">
                      <a16:creationId xmlns:a16="http://schemas.microsoft.com/office/drawing/2014/main" id="{68F79DF6-FCBB-3D3C-4FDB-93DA0E87D3F3}"/>
                    </a:ext>
                  </a:extLst>
                </p:cNvPr>
                <p:cNvSpPr/>
                <p:nvPr/>
              </p:nvSpPr>
              <p:spPr>
                <a:xfrm>
                  <a:off x="6856290" y="4345344"/>
                  <a:ext cx="16037" cy="6385"/>
                </a:xfrm>
                <a:custGeom>
                  <a:avLst/>
                  <a:gdLst>
                    <a:gd name="connsiteX0" fmla="*/ 16038 w 16037"/>
                    <a:gd name="connsiteY0" fmla="*/ 0 h 6385"/>
                    <a:gd name="connsiteX1" fmla="*/ 0 w 16037"/>
                    <a:gd name="connsiteY1" fmla="*/ 0 h 638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037" h="6385">
                      <a:moveTo>
                        <a:pt x="16038" y="0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 w="6382" cap="flat">
                  <a:solidFill>
                    <a:srgbClr val="000000"/>
                  </a:solidFill>
                  <a:prstDash val="solid"/>
                  <a:bevel/>
                </a:ln>
              </p:spPr>
              <p:txBody>
                <a:bodyPr rtlCol="0" anchor="ctr"/>
                <a:lstStyle/>
                <a:p>
                  <a:endParaRPr lang="en-US" sz="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12" name="Freeform 311">
                  <a:extLst>
                    <a:ext uri="{FF2B5EF4-FFF2-40B4-BE49-F238E27FC236}">
                      <a16:creationId xmlns:a16="http://schemas.microsoft.com/office/drawing/2014/main" id="{E094AAF4-39AD-65AA-DC7A-5EF77EF8F003}"/>
                    </a:ext>
                  </a:extLst>
                </p:cNvPr>
                <p:cNvSpPr/>
                <p:nvPr/>
              </p:nvSpPr>
              <p:spPr>
                <a:xfrm>
                  <a:off x="6856290" y="4300710"/>
                  <a:ext cx="16037" cy="6385"/>
                </a:xfrm>
                <a:custGeom>
                  <a:avLst/>
                  <a:gdLst>
                    <a:gd name="connsiteX0" fmla="*/ 16038 w 16037"/>
                    <a:gd name="connsiteY0" fmla="*/ 0 h 6385"/>
                    <a:gd name="connsiteX1" fmla="*/ 0 w 16037"/>
                    <a:gd name="connsiteY1" fmla="*/ 0 h 638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037" h="6385">
                      <a:moveTo>
                        <a:pt x="16038" y="0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 w="6382" cap="flat">
                  <a:solidFill>
                    <a:srgbClr val="000000"/>
                  </a:solidFill>
                  <a:prstDash val="solid"/>
                  <a:bevel/>
                </a:ln>
              </p:spPr>
              <p:txBody>
                <a:bodyPr rtlCol="0" anchor="ctr"/>
                <a:lstStyle/>
                <a:p>
                  <a:endParaRPr lang="en-US" sz="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13" name="Freeform 312">
                  <a:extLst>
                    <a:ext uri="{FF2B5EF4-FFF2-40B4-BE49-F238E27FC236}">
                      <a16:creationId xmlns:a16="http://schemas.microsoft.com/office/drawing/2014/main" id="{798536FF-FBA9-0A1D-46DA-47531BB7FF9F}"/>
                    </a:ext>
                  </a:extLst>
                </p:cNvPr>
                <p:cNvSpPr/>
                <p:nvPr/>
              </p:nvSpPr>
              <p:spPr>
                <a:xfrm>
                  <a:off x="6856290" y="4251095"/>
                  <a:ext cx="16037" cy="6385"/>
                </a:xfrm>
                <a:custGeom>
                  <a:avLst/>
                  <a:gdLst>
                    <a:gd name="connsiteX0" fmla="*/ 16038 w 16037"/>
                    <a:gd name="connsiteY0" fmla="*/ 0 h 6385"/>
                    <a:gd name="connsiteX1" fmla="*/ 0 w 16037"/>
                    <a:gd name="connsiteY1" fmla="*/ 0 h 638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037" h="6385">
                      <a:moveTo>
                        <a:pt x="16038" y="0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 w="6382" cap="flat">
                  <a:solidFill>
                    <a:srgbClr val="000000"/>
                  </a:solidFill>
                  <a:prstDash val="solid"/>
                  <a:bevel/>
                </a:ln>
              </p:spPr>
              <p:txBody>
                <a:bodyPr rtlCol="0" anchor="ctr"/>
                <a:lstStyle/>
                <a:p>
                  <a:endParaRPr lang="en-US" sz="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14" name="Freeform 313">
                  <a:extLst>
                    <a:ext uri="{FF2B5EF4-FFF2-40B4-BE49-F238E27FC236}">
                      <a16:creationId xmlns:a16="http://schemas.microsoft.com/office/drawing/2014/main" id="{E20FA6F9-F6B7-C26A-561C-146E38AC4A54}"/>
                    </a:ext>
                  </a:extLst>
                </p:cNvPr>
                <p:cNvSpPr/>
                <p:nvPr/>
              </p:nvSpPr>
              <p:spPr>
                <a:xfrm>
                  <a:off x="6856290" y="4201480"/>
                  <a:ext cx="16037" cy="6385"/>
                </a:xfrm>
                <a:custGeom>
                  <a:avLst/>
                  <a:gdLst>
                    <a:gd name="connsiteX0" fmla="*/ 16038 w 16037"/>
                    <a:gd name="connsiteY0" fmla="*/ 0 h 6385"/>
                    <a:gd name="connsiteX1" fmla="*/ 0 w 16037"/>
                    <a:gd name="connsiteY1" fmla="*/ 0 h 638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037" h="6385">
                      <a:moveTo>
                        <a:pt x="16038" y="0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 w="6382" cap="flat">
                  <a:solidFill>
                    <a:srgbClr val="000000"/>
                  </a:solidFill>
                  <a:prstDash val="solid"/>
                  <a:bevel/>
                </a:ln>
              </p:spPr>
              <p:txBody>
                <a:bodyPr rtlCol="0" anchor="ctr"/>
                <a:lstStyle/>
                <a:p>
                  <a:endParaRPr lang="en-US" sz="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15" name="Freeform 314">
                  <a:extLst>
                    <a:ext uri="{FF2B5EF4-FFF2-40B4-BE49-F238E27FC236}">
                      <a16:creationId xmlns:a16="http://schemas.microsoft.com/office/drawing/2014/main" id="{63094542-3C58-7D9A-4061-13018967772C}"/>
                    </a:ext>
                  </a:extLst>
                </p:cNvPr>
                <p:cNvSpPr/>
                <p:nvPr/>
              </p:nvSpPr>
              <p:spPr>
                <a:xfrm>
                  <a:off x="6834949" y="4151865"/>
                  <a:ext cx="37378" cy="6385"/>
                </a:xfrm>
                <a:custGeom>
                  <a:avLst/>
                  <a:gdLst>
                    <a:gd name="connsiteX0" fmla="*/ 37378 w 37378"/>
                    <a:gd name="connsiteY0" fmla="*/ 0 h 6385"/>
                    <a:gd name="connsiteX1" fmla="*/ 0 w 37378"/>
                    <a:gd name="connsiteY1" fmla="*/ 0 h 638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37378" h="6385">
                      <a:moveTo>
                        <a:pt x="37378" y="0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 w="12764" cap="flat">
                  <a:solidFill>
                    <a:srgbClr val="000000"/>
                  </a:solidFill>
                  <a:prstDash val="solid"/>
                  <a:bevel/>
                </a:ln>
              </p:spPr>
              <p:txBody>
                <a:bodyPr rtlCol="0" anchor="ctr"/>
                <a:lstStyle/>
                <a:p>
                  <a:endParaRPr lang="en-US" sz="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16" name="TextBox 315">
                  <a:extLst>
                    <a:ext uri="{FF2B5EF4-FFF2-40B4-BE49-F238E27FC236}">
                      <a16:creationId xmlns:a16="http://schemas.microsoft.com/office/drawing/2014/main" id="{0D693B6D-D3C3-A461-DBE8-4C15249C50CB}"/>
                    </a:ext>
                  </a:extLst>
                </p:cNvPr>
                <p:cNvSpPr txBox="1"/>
                <p:nvPr/>
              </p:nvSpPr>
              <p:spPr>
                <a:xfrm>
                  <a:off x="6550969" y="4057966"/>
                  <a:ext cx="365806" cy="184666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r"/>
                  <a:r>
                    <a:rPr lang="en-US" sz="600" spc="0" baseline="0">
                      <a:ln/>
                      <a:solidFill>
                        <a:srgbClr val="000000"/>
                      </a:solidFill>
                      <a:latin typeface="Arial" panose="020B0604020202020204" pitchFamily="34" charset="0"/>
                      <a:cs typeface="Arial" panose="020B0604020202020204" pitchFamily="34" charset="0"/>
                      <a:sym typeface="Helvetica"/>
                      <a:rtl val="0"/>
                    </a:rPr>
                    <a:t>200K</a:t>
                  </a:r>
                </a:p>
              </p:txBody>
            </p:sp>
            <p:sp>
              <p:nvSpPr>
                <p:cNvPr id="317" name="Freeform 316">
                  <a:extLst>
                    <a:ext uri="{FF2B5EF4-FFF2-40B4-BE49-F238E27FC236}">
                      <a16:creationId xmlns:a16="http://schemas.microsoft.com/office/drawing/2014/main" id="{6A0A6547-4D45-86EF-BC21-F2FBF8A763BF}"/>
                    </a:ext>
                  </a:extLst>
                </p:cNvPr>
                <p:cNvSpPr/>
                <p:nvPr/>
              </p:nvSpPr>
              <p:spPr>
                <a:xfrm>
                  <a:off x="6856290" y="4107166"/>
                  <a:ext cx="16037" cy="6385"/>
                </a:xfrm>
                <a:custGeom>
                  <a:avLst/>
                  <a:gdLst>
                    <a:gd name="connsiteX0" fmla="*/ 16038 w 16037"/>
                    <a:gd name="connsiteY0" fmla="*/ 0 h 6385"/>
                    <a:gd name="connsiteX1" fmla="*/ 0 w 16037"/>
                    <a:gd name="connsiteY1" fmla="*/ 0 h 638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037" h="6385">
                      <a:moveTo>
                        <a:pt x="16038" y="0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 w="6382" cap="flat">
                  <a:solidFill>
                    <a:srgbClr val="000000"/>
                  </a:solidFill>
                  <a:prstDash val="solid"/>
                  <a:bevel/>
                </a:ln>
              </p:spPr>
              <p:txBody>
                <a:bodyPr rtlCol="0" anchor="ctr"/>
                <a:lstStyle/>
                <a:p>
                  <a:endParaRPr lang="en-US" sz="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18" name="Freeform 317">
                  <a:extLst>
                    <a:ext uri="{FF2B5EF4-FFF2-40B4-BE49-F238E27FC236}">
                      <a16:creationId xmlns:a16="http://schemas.microsoft.com/office/drawing/2014/main" id="{45E58C7A-D130-6A6C-A344-F4E2CEC9A003}"/>
                    </a:ext>
                  </a:extLst>
                </p:cNvPr>
                <p:cNvSpPr/>
                <p:nvPr/>
              </p:nvSpPr>
              <p:spPr>
                <a:xfrm>
                  <a:off x="6856290" y="4057551"/>
                  <a:ext cx="16037" cy="6385"/>
                </a:xfrm>
                <a:custGeom>
                  <a:avLst/>
                  <a:gdLst>
                    <a:gd name="connsiteX0" fmla="*/ 16038 w 16037"/>
                    <a:gd name="connsiteY0" fmla="*/ 0 h 6385"/>
                    <a:gd name="connsiteX1" fmla="*/ 0 w 16037"/>
                    <a:gd name="connsiteY1" fmla="*/ 0 h 638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037" h="6385">
                      <a:moveTo>
                        <a:pt x="16038" y="0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 w="6382" cap="flat">
                  <a:solidFill>
                    <a:srgbClr val="000000"/>
                  </a:solidFill>
                  <a:prstDash val="solid"/>
                  <a:bevel/>
                </a:ln>
              </p:spPr>
              <p:txBody>
                <a:bodyPr rtlCol="0" anchor="ctr"/>
                <a:lstStyle/>
                <a:p>
                  <a:endParaRPr lang="en-US" sz="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19" name="Freeform 318">
                  <a:extLst>
                    <a:ext uri="{FF2B5EF4-FFF2-40B4-BE49-F238E27FC236}">
                      <a16:creationId xmlns:a16="http://schemas.microsoft.com/office/drawing/2014/main" id="{DBF79945-2949-27F7-F59D-134FAD515188}"/>
                    </a:ext>
                  </a:extLst>
                </p:cNvPr>
                <p:cNvSpPr/>
                <p:nvPr/>
              </p:nvSpPr>
              <p:spPr>
                <a:xfrm>
                  <a:off x="6856290" y="4007936"/>
                  <a:ext cx="16037" cy="6385"/>
                </a:xfrm>
                <a:custGeom>
                  <a:avLst/>
                  <a:gdLst>
                    <a:gd name="connsiteX0" fmla="*/ 16038 w 16037"/>
                    <a:gd name="connsiteY0" fmla="*/ 0 h 6385"/>
                    <a:gd name="connsiteX1" fmla="*/ 0 w 16037"/>
                    <a:gd name="connsiteY1" fmla="*/ 0 h 638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037" h="6385">
                      <a:moveTo>
                        <a:pt x="16038" y="0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 w="6382" cap="flat">
                  <a:solidFill>
                    <a:srgbClr val="000000"/>
                  </a:solidFill>
                  <a:prstDash val="solid"/>
                  <a:bevel/>
                </a:ln>
              </p:spPr>
              <p:txBody>
                <a:bodyPr rtlCol="0" anchor="ctr"/>
                <a:lstStyle/>
                <a:p>
                  <a:endParaRPr lang="en-US" sz="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20" name="Freeform 319">
                  <a:extLst>
                    <a:ext uri="{FF2B5EF4-FFF2-40B4-BE49-F238E27FC236}">
                      <a16:creationId xmlns:a16="http://schemas.microsoft.com/office/drawing/2014/main" id="{BE6E4882-D176-9F4A-F450-098344120F8B}"/>
                    </a:ext>
                  </a:extLst>
                </p:cNvPr>
                <p:cNvSpPr/>
                <p:nvPr/>
              </p:nvSpPr>
              <p:spPr>
                <a:xfrm>
                  <a:off x="6856290" y="3963301"/>
                  <a:ext cx="16037" cy="6385"/>
                </a:xfrm>
                <a:custGeom>
                  <a:avLst/>
                  <a:gdLst>
                    <a:gd name="connsiteX0" fmla="*/ 16038 w 16037"/>
                    <a:gd name="connsiteY0" fmla="*/ 0 h 6385"/>
                    <a:gd name="connsiteX1" fmla="*/ 0 w 16037"/>
                    <a:gd name="connsiteY1" fmla="*/ 0 h 638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037" h="6385">
                      <a:moveTo>
                        <a:pt x="16038" y="0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 w="6382" cap="flat">
                  <a:solidFill>
                    <a:srgbClr val="000000"/>
                  </a:solidFill>
                  <a:prstDash val="solid"/>
                  <a:bevel/>
                </a:ln>
              </p:spPr>
              <p:txBody>
                <a:bodyPr rtlCol="0" anchor="ctr"/>
                <a:lstStyle/>
                <a:p>
                  <a:endParaRPr lang="en-US" sz="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21" name="Freeform 320">
                  <a:extLst>
                    <a:ext uri="{FF2B5EF4-FFF2-40B4-BE49-F238E27FC236}">
                      <a16:creationId xmlns:a16="http://schemas.microsoft.com/office/drawing/2014/main" id="{9C7C9998-42CF-777A-AEA7-3D1CB359DB76}"/>
                    </a:ext>
                  </a:extLst>
                </p:cNvPr>
                <p:cNvSpPr/>
                <p:nvPr/>
              </p:nvSpPr>
              <p:spPr>
                <a:xfrm>
                  <a:off x="6834949" y="3913686"/>
                  <a:ext cx="37378" cy="6385"/>
                </a:xfrm>
                <a:custGeom>
                  <a:avLst/>
                  <a:gdLst>
                    <a:gd name="connsiteX0" fmla="*/ 37378 w 37378"/>
                    <a:gd name="connsiteY0" fmla="*/ 0 h 6385"/>
                    <a:gd name="connsiteX1" fmla="*/ 0 w 37378"/>
                    <a:gd name="connsiteY1" fmla="*/ 0 h 638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37378" h="6385">
                      <a:moveTo>
                        <a:pt x="37378" y="0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 w="12764" cap="flat">
                  <a:solidFill>
                    <a:srgbClr val="000000"/>
                  </a:solidFill>
                  <a:prstDash val="solid"/>
                  <a:bevel/>
                </a:ln>
              </p:spPr>
              <p:txBody>
                <a:bodyPr rtlCol="0" anchor="ctr"/>
                <a:lstStyle/>
                <a:p>
                  <a:endParaRPr lang="en-US" sz="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22" name="TextBox 321">
                  <a:extLst>
                    <a:ext uri="{FF2B5EF4-FFF2-40B4-BE49-F238E27FC236}">
                      <a16:creationId xmlns:a16="http://schemas.microsoft.com/office/drawing/2014/main" id="{496C277B-48C5-E2B8-A0C7-7636EFF82A4C}"/>
                    </a:ext>
                  </a:extLst>
                </p:cNvPr>
                <p:cNvSpPr txBox="1"/>
                <p:nvPr/>
              </p:nvSpPr>
              <p:spPr>
                <a:xfrm>
                  <a:off x="6550969" y="3819787"/>
                  <a:ext cx="365806" cy="184666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r"/>
                  <a:r>
                    <a:rPr lang="en-US" sz="600" spc="0" baseline="0" dirty="0">
                      <a:ln/>
                      <a:solidFill>
                        <a:srgbClr val="000000"/>
                      </a:solidFill>
                      <a:latin typeface="Arial" panose="020B0604020202020204" pitchFamily="34" charset="0"/>
                      <a:cs typeface="Arial" panose="020B0604020202020204" pitchFamily="34" charset="0"/>
                      <a:sym typeface="Helvetica"/>
                      <a:rtl val="0"/>
                    </a:rPr>
                    <a:t>250K</a:t>
                  </a:r>
                </a:p>
              </p:txBody>
            </p:sp>
            <p:sp>
              <p:nvSpPr>
                <p:cNvPr id="323" name="Freeform 322">
                  <a:extLst>
                    <a:ext uri="{FF2B5EF4-FFF2-40B4-BE49-F238E27FC236}">
                      <a16:creationId xmlns:a16="http://schemas.microsoft.com/office/drawing/2014/main" id="{C3501EE7-35A9-23EB-D558-0211FD277850}"/>
                    </a:ext>
                  </a:extLst>
                </p:cNvPr>
                <p:cNvSpPr/>
                <p:nvPr/>
              </p:nvSpPr>
              <p:spPr>
                <a:xfrm>
                  <a:off x="6856290" y="3864071"/>
                  <a:ext cx="16037" cy="6385"/>
                </a:xfrm>
                <a:custGeom>
                  <a:avLst/>
                  <a:gdLst>
                    <a:gd name="connsiteX0" fmla="*/ 16038 w 16037"/>
                    <a:gd name="connsiteY0" fmla="*/ 0 h 6385"/>
                    <a:gd name="connsiteX1" fmla="*/ 0 w 16037"/>
                    <a:gd name="connsiteY1" fmla="*/ 0 h 638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037" h="6385">
                      <a:moveTo>
                        <a:pt x="16038" y="0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 w="6382" cap="flat">
                  <a:solidFill>
                    <a:srgbClr val="000000"/>
                  </a:solidFill>
                  <a:prstDash val="solid"/>
                  <a:bevel/>
                </a:ln>
              </p:spPr>
              <p:txBody>
                <a:bodyPr rtlCol="0" anchor="ctr"/>
                <a:lstStyle/>
                <a:p>
                  <a:endParaRPr lang="en-US" sz="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502" name="TextBox 501">
                  <a:extLst>
                    <a:ext uri="{FF2B5EF4-FFF2-40B4-BE49-F238E27FC236}">
                      <a16:creationId xmlns:a16="http://schemas.microsoft.com/office/drawing/2014/main" id="{693700E4-5B1E-A965-7A73-6D7C0219C86D}"/>
                    </a:ext>
                  </a:extLst>
                </p:cNvPr>
                <p:cNvSpPr txBox="1"/>
                <p:nvPr/>
              </p:nvSpPr>
              <p:spPr>
                <a:xfrm>
                  <a:off x="7348887" y="5242278"/>
                  <a:ext cx="415498" cy="184666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6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FSC-A</a:t>
                  </a:r>
                </a:p>
              </p:txBody>
            </p:sp>
            <p:sp>
              <p:nvSpPr>
                <p:cNvPr id="511" name="TextBox 510">
                  <a:extLst>
                    <a:ext uri="{FF2B5EF4-FFF2-40B4-BE49-F238E27FC236}">
                      <a16:creationId xmlns:a16="http://schemas.microsoft.com/office/drawing/2014/main" id="{7A309A49-1B62-643C-8D17-213197A65C7C}"/>
                    </a:ext>
                  </a:extLst>
                </p:cNvPr>
                <p:cNvSpPr txBox="1"/>
                <p:nvPr/>
              </p:nvSpPr>
              <p:spPr>
                <a:xfrm rot="16200000">
                  <a:off x="6369473" y="4396876"/>
                  <a:ext cx="420308" cy="184666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6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SSC-A</a:t>
                  </a:r>
                </a:p>
              </p:txBody>
            </p:sp>
          </p:grpSp>
        </p:grpSp>
        <p:sp>
          <p:nvSpPr>
            <p:cNvPr id="522" name="TextBox 521">
              <a:extLst>
                <a:ext uri="{FF2B5EF4-FFF2-40B4-BE49-F238E27FC236}">
                  <a16:creationId xmlns:a16="http://schemas.microsoft.com/office/drawing/2014/main" id="{28A2734F-4C2F-F543-ADE5-0134500E6621}"/>
                </a:ext>
              </a:extLst>
            </p:cNvPr>
            <p:cNvSpPr txBox="1"/>
            <p:nvPr/>
          </p:nvSpPr>
          <p:spPr>
            <a:xfrm>
              <a:off x="5546290" y="936300"/>
              <a:ext cx="279244" cy="18466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600" dirty="0">
                  <a:latin typeface="Arial" panose="020B0604020202020204" pitchFamily="34" charset="0"/>
                  <a:cs typeface="Arial" panose="020B0604020202020204" pitchFamily="34" charset="0"/>
                </a:rPr>
                <a:t>P1</a:t>
              </a:r>
            </a:p>
          </p:txBody>
        </p:sp>
        <p:sp>
          <p:nvSpPr>
            <p:cNvPr id="523" name="TextBox 522">
              <a:extLst>
                <a:ext uri="{FF2B5EF4-FFF2-40B4-BE49-F238E27FC236}">
                  <a16:creationId xmlns:a16="http://schemas.microsoft.com/office/drawing/2014/main" id="{99E4F12F-EF8C-794C-578A-34BBC1BAD534}"/>
                </a:ext>
              </a:extLst>
            </p:cNvPr>
            <p:cNvSpPr txBox="1"/>
            <p:nvPr/>
          </p:nvSpPr>
          <p:spPr>
            <a:xfrm>
              <a:off x="7543546" y="654088"/>
              <a:ext cx="279244" cy="18466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600" dirty="0">
                  <a:latin typeface="Arial" panose="020B0604020202020204" pitchFamily="34" charset="0"/>
                  <a:cs typeface="Arial" panose="020B0604020202020204" pitchFamily="34" charset="0"/>
                </a:rPr>
                <a:t>P2</a:t>
              </a:r>
            </a:p>
          </p:txBody>
        </p:sp>
        <p:sp>
          <p:nvSpPr>
            <p:cNvPr id="524" name="TextBox 523">
              <a:extLst>
                <a:ext uri="{FF2B5EF4-FFF2-40B4-BE49-F238E27FC236}">
                  <a16:creationId xmlns:a16="http://schemas.microsoft.com/office/drawing/2014/main" id="{4E154571-67A6-C179-5DCD-ED72C6FA7843}"/>
                </a:ext>
              </a:extLst>
            </p:cNvPr>
            <p:cNvSpPr txBox="1"/>
            <p:nvPr/>
          </p:nvSpPr>
          <p:spPr>
            <a:xfrm>
              <a:off x="5423613" y="2635125"/>
              <a:ext cx="279244" cy="18466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600" dirty="0">
                  <a:latin typeface="Arial" panose="020B0604020202020204" pitchFamily="34" charset="0"/>
                  <a:cs typeface="Arial" panose="020B0604020202020204" pitchFamily="34" charset="0"/>
                </a:rPr>
                <a:t>P3</a:t>
              </a:r>
            </a:p>
          </p:txBody>
        </p:sp>
        <p:sp>
          <p:nvSpPr>
            <p:cNvPr id="525" name="TextBox 524">
              <a:extLst>
                <a:ext uri="{FF2B5EF4-FFF2-40B4-BE49-F238E27FC236}">
                  <a16:creationId xmlns:a16="http://schemas.microsoft.com/office/drawing/2014/main" id="{6486911D-BB8F-FE4C-6048-E782EE72596C}"/>
                </a:ext>
              </a:extLst>
            </p:cNvPr>
            <p:cNvSpPr txBox="1"/>
            <p:nvPr/>
          </p:nvSpPr>
          <p:spPr>
            <a:xfrm>
              <a:off x="6507355" y="2927386"/>
              <a:ext cx="279244" cy="18466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600" dirty="0">
                  <a:latin typeface="Arial" panose="020B0604020202020204" pitchFamily="34" charset="0"/>
                  <a:cs typeface="Arial" panose="020B0604020202020204" pitchFamily="34" charset="0"/>
                </a:rPr>
                <a:t>P4</a:t>
              </a:r>
            </a:p>
          </p:txBody>
        </p:sp>
        <p:sp>
          <p:nvSpPr>
            <p:cNvPr id="526" name="TextBox 525">
              <a:extLst>
                <a:ext uri="{FF2B5EF4-FFF2-40B4-BE49-F238E27FC236}">
                  <a16:creationId xmlns:a16="http://schemas.microsoft.com/office/drawing/2014/main" id="{333A12D2-629D-6620-1D51-10E348BCE0D7}"/>
                </a:ext>
              </a:extLst>
            </p:cNvPr>
            <p:cNvSpPr txBox="1"/>
            <p:nvPr/>
          </p:nvSpPr>
          <p:spPr>
            <a:xfrm>
              <a:off x="4491212" y="4420234"/>
              <a:ext cx="279244" cy="18466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600" dirty="0">
                  <a:latin typeface="Arial" panose="020B0604020202020204" pitchFamily="34" charset="0"/>
                  <a:cs typeface="Arial" panose="020B0604020202020204" pitchFamily="34" charset="0"/>
                </a:rPr>
                <a:t>P5</a:t>
              </a:r>
            </a:p>
          </p:txBody>
        </p:sp>
        <p:sp>
          <p:nvSpPr>
            <p:cNvPr id="527" name="TextBox 526">
              <a:extLst>
                <a:ext uri="{FF2B5EF4-FFF2-40B4-BE49-F238E27FC236}">
                  <a16:creationId xmlns:a16="http://schemas.microsoft.com/office/drawing/2014/main" id="{5DFCE202-68BA-B86B-451E-D015DB6BDE6A}"/>
                </a:ext>
              </a:extLst>
            </p:cNvPr>
            <p:cNvSpPr txBox="1"/>
            <p:nvPr/>
          </p:nvSpPr>
          <p:spPr>
            <a:xfrm>
              <a:off x="5524637" y="4458073"/>
              <a:ext cx="279244" cy="18466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600" dirty="0">
                  <a:latin typeface="Arial" panose="020B0604020202020204" pitchFamily="34" charset="0"/>
                  <a:cs typeface="Arial" panose="020B0604020202020204" pitchFamily="34" charset="0"/>
                </a:rPr>
                <a:t>P6</a:t>
              </a:r>
            </a:p>
          </p:txBody>
        </p:sp>
        <p:sp>
          <p:nvSpPr>
            <p:cNvPr id="528" name="TextBox 527">
              <a:extLst>
                <a:ext uri="{FF2B5EF4-FFF2-40B4-BE49-F238E27FC236}">
                  <a16:creationId xmlns:a16="http://schemas.microsoft.com/office/drawing/2014/main" id="{27EEE916-9EF9-0FD9-B73F-5C97152589B8}"/>
                </a:ext>
              </a:extLst>
            </p:cNvPr>
            <p:cNvSpPr txBox="1"/>
            <p:nvPr/>
          </p:nvSpPr>
          <p:spPr>
            <a:xfrm>
              <a:off x="6425771" y="4618601"/>
              <a:ext cx="279244" cy="18466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600" dirty="0">
                  <a:latin typeface="Arial" panose="020B0604020202020204" pitchFamily="34" charset="0"/>
                  <a:cs typeface="Arial" panose="020B0604020202020204" pitchFamily="34" charset="0"/>
                </a:rPr>
                <a:t>P7</a:t>
              </a:r>
            </a:p>
          </p:txBody>
        </p:sp>
        <p:sp>
          <p:nvSpPr>
            <p:cNvPr id="529" name="TextBox 528">
              <a:extLst>
                <a:ext uri="{FF2B5EF4-FFF2-40B4-BE49-F238E27FC236}">
                  <a16:creationId xmlns:a16="http://schemas.microsoft.com/office/drawing/2014/main" id="{FCB1506F-9175-218A-69F7-A700A3F454BB}"/>
                </a:ext>
              </a:extLst>
            </p:cNvPr>
            <p:cNvSpPr txBox="1"/>
            <p:nvPr/>
          </p:nvSpPr>
          <p:spPr>
            <a:xfrm>
              <a:off x="7527410" y="4474906"/>
              <a:ext cx="279244" cy="18466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600" dirty="0">
                  <a:latin typeface="Arial" panose="020B0604020202020204" pitchFamily="34" charset="0"/>
                  <a:cs typeface="Arial" panose="020B0604020202020204" pitchFamily="34" charset="0"/>
                </a:rPr>
                <a:t>P8</a:t>
              </a:r>
            </a:p>
          </p:txBody>
        </p:sp>
        <p:cxnSp>
          <p:nvCxnSpPr>
            <p:cNvPr id="531" name="Straight Arrow Connector 530">
              <a:extLst>
                <a:ext uri="{FF2B5EF4-FFF2-40B4-BE49-F238E27FC236}">
                  <a16:creationId xmlns:a16="http://schemas.microsoft.com/office/drawing/2014/main" id="{A9D8991F-72C8-7839-CADC-22A2DC8B2CC8}"/>
                </a:ext>
              </a:extLst>
            </p:cNvPr>
            <p:cNvCxnSpPr>
              <a:cxnSpLocks/>
            </p:cNvCxnSpPr>
            <p:nvPr/>
          </p:nvCxnSpPr>
          <p:spPr>
            <a:xfrm>
              <a:off x="5856370" y="859649"/>
              <a:ext cx="176780" cy="0"/>
            </a:xfrm>
            <a:prstGeom prst="straightConnector1">
              <a:avLst/>
            </a:prstGeom>
            <a:ln w="9525">
              <a:solidFill>
                <a:schemeClr val="tx1"/>
              </a:solidFill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35" name="Straight Arrow Connector 534">
              <a:extLst>
                <a:ext uri="{FF2B5EF4-FFF2-40B4-BE49-F238E27FC236}">
                  <a16:creationId xmlns:a16="http://schemas.microsoft.com/office/drawing/2014/main" id="{572FBEF1-5BFA-2A8F-970B-BAFABECE9DAB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535021" y="1725963"/>
              <a:ext cx="189026" cy="189484"/>
            </a:xfrm>
            <a:prstGeom prst="straightConnector1">
              <a:avLst/>
            </a:prstGeom>
            <a:ln w="9525">
              <a:solidFill>
                <a:schemeClr val="tx1"/>
              </a:solidFill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39" name="Straight Arrow Connector 538">
              <a:extLst>
                <a:ext uri="{FF2B5EF4-FFF2-40B4-BE49-F238E27FC236}">
                  <a16:creationId xmlns:a16="http://schemas.microsoft.com/office/drawing/2014/main" id="{2AD9ADA1-9104-FA6B-1829-E5FC5907FB70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433491" y="3501823"/>
              <a:ext cx="189026" cy="189484"/>
            </a:xfrm>
            <a:prstGeom prst="straightConnector1">
              <a:avLst/>
            </a:prstGeom>
            <a:ln w="9525">
              <a:solidFill>
                <a:schemeClr val="tx1"/>
              </a:solidFill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40" name="Straight Arrow Connector 539">
              <a:extLst>
                <a:ext uri="{FF2B5EF4-FFF2-40B4-BE49-F238E27FC236}">
                  <a16:creationId xmlns:a16="http://schemas.microsoft.com/office/drawing/2014/main" id="{D9792BF9-9BC9-3FEF-A7FE-E184A109D974}"/>
                </a:ext>
              </a:extLst>
            </p:cNvPr>
            <p:cNvCxnSpPr>
              <a:cxnSpLocks/>
            </p:cNvCxnSpPr>
            <p:nvPr/>
          </p:nvCxnSpPr>
          <p:spPr>
            <a:xfrm>
              <a:off x="6613500" y="3501823"/>
              <a:ext cx="189026" cy="189484"/>
            </a:xfrm>
            <a:prstGeom prst="straightConnector1">
              <a:avLst/>
            </a:prstGeom>
            <a:ln w="9525">
              <a:solidFill>
                <a:schemeClr val="tx1"/>
              </a:solidFill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541" name="TextBox 540">
              <a:extLst>
                <a:ext uri="{FF2B5EF4-FFF2-40B4-BE49-F238E27FC236}">
                  <a16:creationId xmlns:a16="http://schemas.microsoft.com/office/drawing/2014/main" id="{561DF2B8-D18D-A139-78DE-8ACFBC6C92BA}"/>
                </a:ext>
              </a:extLst>
            </p:cNvPr>
            <p:cNvSpPr txBox="1"/>
            <p:nvPr/>
          </p:nvSpPr>
          <p:spPr>
            <a:xfrm>
              <a:off x="6389524" y="3803402"/>
              <a:ext cx="279244" cy="18466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600" dirty="0">
                  <a:latin typeface="Arial" panose="020B0604020202020204" pitchFamily="34" charset="0"/>
                  <a:cs typeface="Arial" panose="020B0604020202020204" pitchFamily="34" charset="0"/>
                </a:rPr>
                <a:t>P4</a:t>
              </a:r>
            </a:p>
          </p:txBody>
        </p:sp>
        <p:sp>
          <p:nvSpPr>
            <p:cNvPr id="542" name="TextBox 541">
              <a:extLst>
                <a:ext uri="{FF2B5EF4-FFF2-40B4-BE49-F238E27FC236}">
                  <a16:creationId xmlns:a16="http://schemas.microsoft.com/office/drawing/2014/main" id="{E8BBA713-4C39-8872-8CA5-4CED509F3D9C}"/>
                </a:ext>
              </a:extLst>
            </p:cNvPr>
            <p:cNvSpPr txBox="1"/>
            <p:nvPr/>
          </p:nvSpPr>
          <p:spPr>
            <a:xfrm>
              <a:off x="4408957" y="3806276"/>
              <a:ext cx="279244" cy="18466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600" dirty="0">
                  <a:latin typeface="Arial" panose="020B0604020202020204" pitchFamily="34" charset="0"/>
                  <a:cs typeface="Arial" panose="020B0604020202020204" pitchFamily="34" charset="0"/>
                </a:rPr>
                <a:t>P3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69242710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136</TotalTime>
  <Words>206</Words>
  <Application>Microsoft Office PowerPoint</Application>
  <PresentationFormat>Widescreen</PresentationFormat>
  <Paragraphs>75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Taxiarchi, Chrysanthi</dc:creator>
  <cp:lastModifiedBy>Nicole Page</cp:lastModifiedBy>
  <cp:revision>8</cp:revision>
  <dcterms:created xsi:type="dcterms:W3CDTF">2023-03-29T13:44:50Z</dcterms:created>
  <dcterms:modified xsi:type="dcterms:W3CDTF">2023-04-04T12:05:45Z</dcterms:modified>
</cp:coreProperties>
</file>