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1714"/>
    <a:srgbClr val="FFFFFF"/>
    <a:srgbClr val="32142E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B2A9-FA21-4AC8-8ABA-EF52F4FABF29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8242E-B30D-4866-B3AE-F91467AC4D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371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8242E-B30D-4866-B3AE-F91467AC4D5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753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CE0AC1-74F6-44F5-BC08-A666A1035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424F770-53E4-4019-AF44-CAFD291AA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2457D9-3965-4955-BAAC-8D828DA08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D72DFD-DFF8-4805-8953-DA6401B6D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257D34-C486-42DA-AE5F-8836C3DAE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297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917DCF-0479-4090-8231-8F0CFD93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CA12B1-5B55-4234-9CEF-45BFB0690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EFBEBE-7320-413C-9460-4A4D67EE1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97ADC6-F8BD-4949-91FE-C65441098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383201-AEEA-4969-894B-7FF87E72B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188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250540-3049-4B8C-ADEC-C10E68811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7E041A-052E-4956-87A7-1678F826D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FB5B2A-DF3B-4309-B86B-B09B7CA4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A20694-2FAA-47D3-A58F-037DB53FD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67410A-08D9-483F-B02B-CCD478CE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109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C88F20-C721-4162-8D9E-BD5D1EC11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1569B3-838C-47A2-B460-F43F3599B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0E810E-5A2F-4CBA-8637-30CAD4A8A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81DAF9-61DD-4CFA-BD9E-EB46B8FD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6CFCFA9-33A1-45C1-846F-D673BFC35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8F289EE-E0B1-49C5-B5DA-CBEF5DEDD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903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D0A943-36E5-46B9-96DD-539DE81B8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1694B4-935E-4B6F-B2DB-8B460C767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D94B19E-1B87-42C8-A205-085A19D14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1882855-6EF3-4F94-9F15-505C440D5D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14AAF0A-4B78-4EB0-99FA-1F7F189C83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0A622CC-BAC4-43BB-8BB6-0DF723EC5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15FCA89-53EB-40F5-9F31-AF218A64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7C6A68D-527C-41C0-B040-7A19275CF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92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0FEDD7-7271-4F1C-8F8C-2B522F540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3BD524B-A22A-42A7-9A56-E1C7E54D7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6FDCAD-AD09-4A0B-9158-64B6B379C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C907A1-6901-46EB-AE6F-09F38E8E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39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604FF70-18CD-4A53-897A-660CD1355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C73D031-1D0E-410B-A380-0A8024418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A678BB-8565-4365-9B99-043FACBB9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543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EFF2DB-FCE6-48CE-9D8D-25B40124E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AFF9F0-7867-4F78-8959-F9B0BF844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CCAA6C5-54E8-4B42-A24F-DCFAFD61E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C8C3CE9-7FA6-46F4-83BE-7AB4E0A6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BA795B-27C7-4A86-B738-7C0855672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C7A79D-082C-4746-9479-C5550B7FC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313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65AC2-2A41-4412-860D-DE3717DB4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7648A75-E081-41C8-A887-967C8706BB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401568-8811-4255-B97B-B5B55A942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D78A51-4523-423D-B53A-F02650D45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B95BF7-4616-4297-A2E6-15C86A62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A537F1-E2E9-4D45-9441-2C20C6165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56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578E02-CB65-43D2-A0BD-86947783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9E8471B-DFB3-4A15-90C0-ECA7CE469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2A961D-6AD2-4E59-B534-21AEF12B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57AAB6-A333-496B-B834-01CA239B5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E55A36-E191-425E-AAB0-5387E00F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5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7BAA53D-BF0C-4D00-AB73-800F85B568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1BCB711-A354-4574-95F6-083D0B955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10CB7A-C2E5-4984-B60A-828CE519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BC57F1-A072-43F0-B4B1-671BC9FD0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0D1040-0064-486F-BF6A-4F884E844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26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F0A32E1-8543-47D1-83A8-29069D3F0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674B29-CEEE-4395-941C-7F8C33B19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C4728D-7FE8-474E-A265-481D74D05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65E72-80AA-4041-80DA-206ADF39D12E}" type="datetimeFigureOut">
              <a:rPr lang="zh-CN" altLang="en-US" smtClean="0"/>
              <a:t>2021/1/21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F8F9C6-4ACF-4759-B3AC-BC17E2A59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254A56-5610-426F-8448-A3C34E49F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41D3E-95C5-444A-9DE6-9DB4FB47AF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96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箭头: 右 4">
            <a:extLst>
              <a:ext uri="{FF2B5EF4-FFF2-40B4-BE49-F238E27FC236}">
                <a16:creationId xmlns:a16="http://schemas.microsoft.com/office/drawing/2014/main" id="{DF653393-EABE-4201-A181-51A7F01396DF}"/>
              </a:ext>
            </a:extLst>
          </p:cNvPr>
          <p:cNvSpPr/>
          <p:nvPr/>
        </p:nvSpPr>
        <p:spPr>
          <a:xfrm>
            <a:off x="2410917" y="1451399"/>
            <a:ext cx="900000" cy="2520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CD5A2C1-3527-4A54-BFA3-1BFA57D9C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08" y="929752"/>
            <a:ext cx="994060" cy="1035479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B50FBEF4-45CC-49E3-BCF8-486A0CD22096}"/>
              </a:ext>
            </a:extLst>
          </p:cNvPr>
          <p:cNvSpPr txBox="1"/>
          <p:nvPr/>
        </p:nvSpPr>
        <p:spPr>
          <a:xfrm>
            <a:off x="2566091" y="349927"/>
            <a:ext cx="29144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NaOH to adjust pH=10-11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51843EB-EB11-4F31-9F50-5D6FDBABDE98}"/>
              </a:ext>
            </a:extLst>
          </p:cNvPr>
          <p:cNvSpPr txBox="1"/>
          <p:nvPr/>
        </p:nvSpPr>
        <p:spPr>
          <a:xfrm>
            <a:off x="6184159" y="6106170"/>
            <a:ext cx="4925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Crystallographic texture of Nickel spinel ferrite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277943FF-A620-4EF4-9310-88663D9E1A9F}"/>
              </a:ext>
            </a:extLst>
          </p:cNvPr>
          <p:cNvCxnSpPr>
            <a:cxnSpLocks/>
          </p:cNvCxnSpPr>
          <p:nvPr/>
        </p:nvCxnSpPr>
        <p:spPr>
          <a:xfrm flipH="1" flipV="1">
            <a:off x="3605576" y="769377"/>
            <a:ext cx="251709" cy="8856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8B8E00D-1CAD-4FA7-A68B-3DB4D3941222}"/>
              </a:ext>
            </a:extLst>
          </p:cNvPr>
          <p:cNvSpPr txBox="1"/>
          <p:nvPr/>
        </p:nvSpPr>
        <p:spPr>
          <a:xfrm>
            <a:off x="6469602" y="2323949"/>
            <a:ext cx="2934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Wash and dry then grind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7F71B33F-CFEA-4869-A082-D9F4600E6B01}"/>
              </a:ext>
            </a:extLst>
          </p:cNvPr>
          <p:cNvSpPr/>
          <p:nvPr/>
        </p:nvSpPr>
        <p:spPr>
          <a:xfrm rot="10800000">
            <a:off x="6200403" y="3420698"/>
            <a:ext cx="1080000" cy="2520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8631473E-1255-44C2-AFE1-EDAAD01DA073}"/>
              </a:ext>
            </a:extLst>
          </p:cNvPr>
          <p:cNvSpPr/>
          <p:nvPr/>
        </p:nvSpPr>
        <p:spPr>
          <a:xfrm>
            <a:off x="5440547" y="1451399"/>
            <a:ext cx="1080000" cy="2520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箭头: 右弧形 58">
            <a:extLst>
              <a:ext uri="{FF2B5EF4-FFF2-40B4-BE49-F238E27FC236}">
                <a16:creationId xmlns:a16="http://schemas.microsoft.com/office/drawing/2014/main" id="{458A5512-EB06-4317-9F7E-F8519BBDA972}"/>
              </a:ext>
            </a:extLst>
          </p:cNvPr>
          <p:cNvSpPr/>
          <p:nvPr/>
        </p:nvSpPr>
        <p:spPr>
          <a:xfrm rot="357464">
            <a:off x="8885388" y="1516838"/>
            <a:ext cx="789283" cy="2236805"/>
          </a:xfrm>
          <a:prstGeom prst="curvedLef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D95AA890-19DE-4CC6-87F4-50D982A2219C}"/>
              </a:ext>
            </a:extLst>
          </p:cNvPr>
          <p:cNvSpPr txBox="1"/>
          <p:nvPr/>
        </p:nvSpPr>
        <p:spPr>
          <a:xfrm>
            <a:off x="4610659" y="922411"/>
            <a:ext cx="2982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Heat to 80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℃ 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and stirring for 2h</a:t>
            </a:r>
            <a:endParaRPr lang="en-US" altLang="zh-CN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85CF1A7D-5296-449F-844C-9572D4D05D1D}"/>
              </a:ext>
            </a:extLst>
          </p:cNvPr>
          <p:cNvSpPr txBox="1"/>
          <p:nvPr/>
        </p:nvSpPr>
        <p:spPr>
          <a:xfrm>
            <a:off x="5912918" y="2775735"/>
            <a:ext cx="1629834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Ferrite power </a:t>
            </a:r>
          </a:p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TEM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53A4AF08-2BBB-4B1D-A724-6953A9CC1917}"/>
              </a:ext>
            </a:extLst>
          </p:cNvPr>
          <p:cNvSpPr/>
          <p:nvPr/>
        </p:nvSpPr>
        <p:spPr>
          <a:xfrm>
            <a:off x="1511830" y="1226679"/>
            <a:ext cx="142043" cy="13598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9F669FF9-882C-4D9E-8A9A-FBD90CC1F203}"/>
              </a:ext>
            </a:extLst>
          </p:cNvPr>
          <p:cNvSpPr/>
          <p:nvPr/>
        </p:nvSpPr>
        <p:spPr>
          <a:xfrm>
            <a:off x="1723071" y="1165243"/>
            <a:ext cx="142043" cy="13598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84C4691-9DA5-4BC7-AC66-780AEE4C7C1B}"/>
              </a:ext>
            </a:extLst>
          </p:cNvPr>
          <p:cNvSpPr/>
          <p:nvPr/>
        </p:nvSpPr>
        <p:spPr>
          <a:xfrm>
            <a:off x="1945435" y="1209797"/>
            <a:ext cx="142043" cy="13598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7984BFA4-1290-4B5C-8783-CA0A6503BAEF}"/>
              </a:ext>
            </a:extLst>
          </p:cNvPr>
          <p:cNvSpPr/>
          <p:nvPr/>
        </p:nvSpPr>
        <p:spPr>
          <a:xfrm>
            <a:off x="1523972" y="1447492"/>
            <a:ext cx="142043" cy="13598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8CE12E61-EC50-416F-AAA0-4C9E422F9E5A}"/>
              </a:ext>
            </a:extLst>
          </p:cNvPr>
          <p:cNvSpPr/>
          <p:nvPr/>
        </p:nvSpPr>
        <p:spPr>
          <a:xfrm>
            <a:off x="1727072" y="1413924"/>
            <a:ext cx="142043" cy="13598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02C77A75-023A-48A6-8690-6FA7188A9CEF}"/>
              </a:ext>
            </a:extLst>
          </p:cNvPr>
          <p:cNvSpPr/>
          <p:nvPr/>
        </p:nvSpPr>
        <p:spPr>
          <a:xfrm>
            <a:off x="1974920" y="1443736"/>
            <a:ext cx="142043" cy="135989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81495FFE-D2A7-472F-B1D9-EE0D3B22CB55}"/>
              </a:ext>
            </a:extLst>
          </p:cNvPr>
          <p:cNvSpPr/>
          <p:nvPr/>
        </p:nvSpPr>
        <p:spPr>
          <a:xfrm>
            <a:off x="1531736" y="1670360"/>
            <a:ext cx="142043" cy="135989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1E691E6A-B1AE-43A8-91EC-5D06045EAF11}"/>
              </a:ext>
            </a:extLst>
          </p:cNvPr>
          <p:cNvSpPr/>
          <p:nvPr/>
        </p:nvSpPr>
        <p:spPr>
          <a:xfrm>
            <a:off x="1749418" y="1683630"/>
            <a:ext cx="142043" cy="135989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7D829825-ECFC-4086-A267-8CF3512480ED}"/>
              </a:ext>
            </a:extLst>
          </p:cNvPr>
          <p:cNvSpPr/>
          <p:nvPr/>
        </p:nvSpPr>
        <p:spPr>
          <a:xfrm>
            <a:off x="1959969" y="1655063"/>
            <a:ext cx="142043" cy="135989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2D6797EA-C90C-4865-A9A8-1D7B94267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513" y="895396"/>
            <a:ext cx="994060" cy="1035479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84B7E46A-4345-4E5E-B00F-242776B750A4}"/>
              </a:ext>
            </a:extLst>
          </p:cNvPr>
          <p:cNvSpPr/>
          <p:nvPr/>
        </p:nvSpPr>
        <p:spPr>
          <a:xfrm>
            <a:off x="7936639" y="1473040"/>
            <a:ext cx="710214" cy="422323"/>
          </a:xfrm>
          <a:prstGeom prst="roundRect">
            <a:avLst/>
          </a:prstGeom>
          <a:solidFill>
            <a:srgbClr val="321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AB11571-8E97-4B67-9F98-9B3540E9449E}"/>
              </a:ext>
            </a:extLst>
          </p:cNvPr>
          <p:cNvSpPr/>
          <p:nvPr/>
        </p:nvSpPr>
        <p:spPr>
          <a:xfrm>
            <a:off x="7772567" y="3259553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ADE7A0D4-5216-4301-9C36-84F58F96FA31}"/>
              </a:ext>
            </a:extLst>
          </p:cNvPr>
          <p:cNvSpPr/>
          <p:nvPr/>
        </p:nvSpPr>
        <p:spPr>
          <a:xfrm>
            <a:off x="7990664" y="3188343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EB6207DC-A344-4F2F-990A-E57A7DF62D22}"/>
              </a:ext>
            </a:extLst>
          </p:cNvPr>
          <p:cNvSpPr/>
          <p:nvPr/>
        </p:nvSpPr>
        <p:spPr>
          <a:xfrm>
            <a:off x="8194431" y="3259553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832F3D77-D5BC-48BD-8869-48FCC6AAE0CA}"/>
              </a:ext>
            </a:extLst>
          </p:cNvPr>
          <p:cNvSpPr/>
          <p:nvPr/>
        </p:nvSpPr>
        <p:spPr>
          <a:xfrm>
            <a:off x="7840086" y="3587134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D66A6548-55DA-464B-8FF6-8EC276F48922}"/>
              </a:ext>
            </a:extLst>
          </p:cNvPr>
          <p:cNvSpPr/>
          <p:nvPr/>
        </p:nvSpPr>
        <p:spPr>
          <a:xfrm>
            <a:off x="7983475" y="3387738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A8BC02D8-67EA-4DFD-8C16-D2C068E1CB69}"/>
              </a:ext>
            </a:extLst>
          </p:cNvPr>
          <p:cNvSpPr/>
          <p:nvPr/>
        </p:nvSpPr>
        <p:spPr>
          <a:xfrm>
            <a:off x="8278827" y="3416309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D36DE150-5EE9-4190-BD59-B83AA4F8C729}"/>
              </a:ext>
            </a:extLst>
          </p:cNvPr>
          <p:cNvSpPr/>
          <p:nvPr/>
        </p:nvSpPr>
        <p:spPr>
          <a:xfrm>
            <a:off x="8054315" y="3675449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746A32F3-7638-468A-AE49-98FE9501A553}"/>
              </a:ext>
            </a:extLst>
          </p:cNvPr>
          <p:cNvSpPr/>
          <p:nvPr/>
        </p:nvSpPr>
        <p:spPr>
          <a:xfrm>
            <a:off x="8096868" y="3502643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93A2EF84-E40E-48E1-94BF-898F95392D14}"/>
              </a:ext>
            </a:extLst>
          </p:cNvPr>
          <p:cNvSpPr/>
          <p:nvPr/>
        </p:nvSpPr>
        <p:spPr>
          <a:xfrm>
            <a:off x="7714306" y="3460807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FAB11571-8E97-4B67-9F98-9B3540E9449E}"/>
              </a:ext>
            </a:extLst>
          </p:cNvPr>
          <p:cNvSpPr/>
          <p:nvPr/>
        </p:nvSpPr>
        <p:spPr>
          <a:xfrm>
            <a:off x="8270665" y="3599742"/>
            <a:ext cx="161270" cy="1389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686414D-4D96-4AA1-B2D3-D63A41FA49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537" y="2716932"/>
            <a:ext cx="2194904" cy="2194904"/>
          </a:xfrm>
          <a:prstGeom prst="rect">
            <a:avLst/>
          </a:prstGeom>
        </p:spPr>
      </p:pic>
      <p:sp>
        <p:nvSpPr>
          <p:cNvPr id="64" name="椭圆 63">
            <a:extLst>
              <a:ext uri="{FF2B5EF4-FFF2-40B4-BE49-F238E27FC236}">
                <a16:creationId xmlns:a16="http://schemas.microsoft.com/office/drawing/2014/main" id="{65A2122A-8D9C-4118-81F4-27C28DEBF004}"/>
              </a:ext>
            </a:extLst>
          </p:cNvPr>
          <p:cNvSpPr/>
          <p:nvPr/>
        </p:nvSpPr>
        <p:spPr>
          <a:xfrm>
            <a:off x="1514543" y="2471929"/>
            <a:ext cx="142043" cy="13598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9F25D7D9-37E4-42AD-9D01-2CEA05AFD98B}"/>
              </a:ext>
            </a:extLst>
          </p:cNvPr>
          <p:cNvSpPr/>
          <p:nvPr/>
        </p:nvSpPr>
        <p:spPr>
          <a:xfrm>
            <a:off x="1514661" y="2931145"/>
            <a:ext cx="142043" cy="13598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40FAAFE6-5C0A-467C-872B-CF8AF09B392F}"/>
              </a:ext>
            </a:extLst>
          </p:cNvPr>
          <p:cNvSpPr/>
          <p:nvPr/>
        </p:nvSpPr>
        <p:spPr>
          <a:xfrm>
            <a:off x="1514543" y="3389584"/>
            <a:ext cx="142043" cy="13598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A25FE17C-6B9C-4BD1-94AA-41BF8893E170}"/>
              </a:ext>
            </a:extLst>
          </p:cNvPr>
          <p:cNvSpPr/>
          <p:nvPr/>
        </p:nvSpPr>
        <p:spPr>
          <a:xfrm>
            <a:off x="1514543" y="3846022"/>
            <a:ext cx="142043" cy="135989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E2A4FD1-7C61-462C-8FCC-76C64B135A52}"/>
              </a:ext>
            </a:extLst>
          </p:cNvPr>
          <p:cNvSpPr txBox="1"/>
          <p:nvPr/>
        </p:nvSpPr>
        <p:spPr>
          <a:xfrm>
            <a:off x="1830831" y="2355786"/>
            <a:ext cx="923278" cy="36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ScCl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95977FA-690C-4FAB-B377-F21170B540ED}"/>
              </a:ext>
            </a:extLst>
          </p:cNvPr>
          <p:cNvSpPr txBox="1"/>
          <p:nvPr/>
        </p:nvSpPr>
        <p:spPr>
          <a:xfrm>
            <a:off x="1817873" y="280987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NiCl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50FD027-4246-4DF6-8AFF-E3781D0596CB}"/>
              </a:ext>
            </a:extLst>
          </p:cNvPr>
          <p:cNvSpPr txBox="1"/>
          <p:nvPr/>
        </p:nvSpPr>
        <p:spPr>
          <a:xfrm>
            <a:off x="1830831" y="325176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ZnCl</a:t>
            </a:r>
            <a:r>
              <a:rPr lang="en-US" altLang="zh-CN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FEF363D-CAED-4F4E-95F9-B1904BA35B59}"/>
              </a:ext>
            </a:extLst>
          </p:cNvPr>
          <p:cNvSpPr txBox="1"/>
          <p:nvPr/>
        </p:nvSpPr>
        <p:spPr>
          <a:xfrm>
            <a:off x="1835970" y="373726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</a:rPr>
              <a:t>FeCl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3</a:t>
            </a:r>
            <a:r>
              <a:rPr lang="en-US" altLang="zh-CN" b="1" dirty="0">
                <a:latin typeface="Times New Roman" panose="02020603050405020304" pitchFamily="18" charset="0"/>
              </a:rPr>
              <a:t>·6H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</a:rPr>
              <a:t>O</a:t>
            </a:r>
            <a:endParaRPr lang="zh-CN" altLang="en-US" b="1" dirty="0"/>
          </a:p>
        </p:txBody>
      </p:sp>
      <p:pic>
        <p:nvPicPr>
          <p:cNvPr id="72" name="图片 71" descr="D:\娱乐类软件\Tencent\我的文档\QQ\570198989\FileRecv\MobileFile\Image\9(D%55P1U]MH3[X(31MB22R.png">
            <a:extLst>
              <a:ext uri="{FF2B5EF4-FFF2-40B4-BE49-F238E27FC236}">
                <a16:creationId xmlns:a16="http://schemas.microsoft.com/office/drawing/2014/main" id="{9D21F7A3-1EF7-4B25-A6C5-30294AF0B92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609" y="3848626"/>
            <a:ext cx="3546485" cy="224493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FC9E1FB-DC0E-4799-A05F-087C69E76B7F}"/>
              </a:ext>
            </a:extLst>
          </p:cNvPr>
          <p:cNvSpPr txBox="1"/>
          <p:nvPr/>
        </p:nvSpPr>
        <p:spPr>
          <a:xfrm>
            <a:off x="3506172" y="5406601"/>
            <a:ext cx="1735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Sensitive 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Ferrite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0C0EFEC-6E37-4BF7-9A25-FB6D744A1B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9" y="4343956"/>
            <a:ext cx="3176741" cy="243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62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tile tx="0" ty="0" sx="100000" sy="100000" flip="none" algn="tl"/>
        </a:blip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</TotalTime>
  <Words>37</Words>
  <Application>Microsoft Office PowerPoint</Application>
  <PresentationFormat>宽屏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游ゴシック</vt:lpstr>
      <vt:lpstr>等线</vt:lpstr>
      <vt:lpstr>等线 Light</vt:lpstr>
      <vt:lpstr>宋体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秉涛 周</dc:creator>
  <cp:lastModifiedBy>DELL</cp:lastModifiedBy>
  <cp:revision>52</cp:revision>
  <dcterms:created xsi:type="dcterms:W3CDTF">2019-03-14T02:41:15Z</dcterms:created>
  <dcterms:modified xsi:type="dcterms:W3CDTF">2021-01-21T08:43:38Z</dcterms:modified>
</cp:coreProperties>
</file>