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342"/>
    <p:restoredTop sz="94558"/>
  </p:normalViewPr>
  <p:slideViewPr>
    <p:cSldViewPr snapToGrid="0">
      <p:cViewPr varScale="1">
        <p:scale>
          <a:sx n="116" d="100"/>
          <a:sy n="116" d="100"/>
        </p:scale>
        <p:origin x="126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EB901-8266-10F8-18E1-DBD50D94FE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F23717-5846-2147-AF17-ED18262CD0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CCF81F-5150-500E-CB55-8AE10A3EA3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2BF27-8476-9C4A-8087-8F6C1A6C9F2C}" type="datetimeFigureOut">
              <a:rPr lang="en-FR" smtClean="0"/>
              <a:t>3/24/23</a:t>
            </a:fld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27E897-6E31-5F85-7690-A43D99074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AA7F3D-7F6B-1C3E-D357-440EAE58C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AF33A-6F4A-7E4B-9CD0-07325B38F047}" type="slidenum">
              <a:rPr lang="en-FR" smtClean="0"/>
              <a:t>‹N°›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23082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66CDA-125F-2003-35BA-99821831D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A22C17-D888-BFD2-032E-514FC52819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0B1C52-87B1-6CFD-6A74-0858F5BA9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2BF27-8476-9C4A-8087-8F6C1A6C9F2C}" type="datetimeFigureOut">
              <a:rPr lang="en-FR" smtClean="0"/>
              <a:t>3/24/23</a:t>
            </a:fld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039E87-7664-70BF-9E7E-4AA160C8E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F17422-FBE2-BCB4-054E-6BA918E26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AF33A-6F4A-7E4B-9CD0-07325B38F047}" type="slidenum">
              <a:rPr lang="en-FR" smtClean="0"/>
              <a:t>‹N°›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599393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86BDA-9CD1-E351-B899-CE9DEE2B4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068C4F-B114-A375-7C62-822A5E69F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907C7C-39C0-F28D-B80B-A5029198E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2BF27-8476-9C4A-8087-8F6C1A6C9F2C}" type="datetimeFigureOut">
              <a:rPr lang="en-FR" smtClean="0"/>
              <a:t>3/24/23</a:t>
            </a:fld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421E1F-7B53-1688-FAE4-A754E5D37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E782CE-758C-FDA3-A401-1AD37DE37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AF33A-6F4A-7E4B-9CD0-07325B38F047}" type="slidenum">
              <a:rPr lang="en-FR" smtClean="0"/>
              <a:t>‹N°›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7064850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48CE9-98B5-641F-2168-5E2701517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A6AF6B-2BC3-8699-CD9B-237730B6A2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CA59D3-D399-DDB8-B74E-B911812062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5095E3-1F54-8A1C-DFC0-52F13B2FA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2BF27-8476-9C4A-8087-8F6C1A6C9F2C}" type="datetimeFigureOut">
              <a:rPr lang="en-FR" smtClean="0"/>
              <a:t>3/24/23</a:t>
            </a:fld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021699-040B-6A9D-761B-662DF763E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EBF1A9-1882-84D0-5649-51D61916C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AF33A-6F4A-7E4B-9CD0-07325B38F047}" type="slidenum">
              <a:rPr lang="en-FR" smtClean="0"/>
              <a:t>‹N°›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409382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7FAE1-77E2-CC81-96BA-22E823550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958C19-6601-0AB8-0218-AE9CED095D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5A75ED-28AE-ECFF-D787-C78AF1A6E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57FA578-9D54-BF18-D6B5-70A860B387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9AB9E4-78EB-C714-ADB0-486F6129E1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280177-5386-5B19-0310-69070160D5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2BF27-8476-9C4A-8087-8F6C1A6C9F2C}" type="datetimeFigureOut">
              <a:rPr lang="en-FR" smtClean="0"/>
              <a:t>3/24/23</a:t>
            </a:fld>
            <a:endParaRPr lang="en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91A8AE5-2632-74D6-C286-A8A89CC30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87794DF-C659-D65D-05E0-DCF4861C5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AF33A-6F4A-7E4B-9CD0-07325B38F047}" type="slidenum">
              <a:rPr lang="en-FR" smtClean="0"/>
              <a:t>‹N°›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569686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4B984-8BA3-CBDA-EB57-6E31F5ED4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32410E-4DF8-64F4-8DC5-20BE5ED77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2BF27-8476-9C4A-8087-8F6C1A6C9F2C}" type="datetimeFigureOut">
              <a:rPr lang="en-FR" smtClean="0"/>
              <a:t>3/24/23</a:t>
            </a:fld>
            <a:endParaRPr lang="en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F4B5A7-7A64-EB69-796F-5FD5E950B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8A1971-09EB-A868-9721-FF076BEF0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AF33A-6F4A-7E4B-9CD0-07325B38F047}" type="slidenum">
              <a:rPr lang="en-FR" smtClean="0"/>
              <a:t>‹N°›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244584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20F926-60C6-C839-FD65-06E7C2F998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2BF27-8476-9C4A-8087-8F6C1A6C9F2C}" type="datetimeFigureOut">
              <a:rPr lang="en-FR" smtClean="0"/>
              <a:t>3/24/23</a:t>
            </a:fld>
            <a:endParaRPr lang="en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D7CCE9-1EC6-CE2F-CB60-49B9D5B8C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7EBDB9-1810-AE1A-CBB7-A021378FC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AF33A-6F4A-7E4B-9CD0-07325B38F047}" type="slidenum">
              <a:rPr lang="en-FR" smtClean="0"/>
              <a:t>‹N°›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541696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4A5FD-C4E8-334D-9BCF-BDD98980B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3FCED0-DD87-4B76-2B2E-AF533FC1C0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DCC653-4EA1-43E4-FFD3-ABB33CFEDC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E85CD9-88C8-0F22-368D-A836866BF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2BF27-8476-9C4A-8087-8F6C1A6C9F2C}" type="datetimeFigureOut">
              <a:rPr lang="en-FR" smtClean="0"/>
              <a:t>3/24/23</a:t>
            </a:fld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1FC085-EA6B-754B-5418-6DDF0CB2E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E19B67-F0D0-2BA4-0A05-03D78B9C9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AF33A-6F4A-7E4B-9CD0-07325B38F047}" type="slidenum">
              <a:rPr lang="en-FR" smtClean="0"/>
              <a:t>‹N°›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4006185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B71FA-C02B-6B77-8E22-B4E7E4A31C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037EDC-BEDB-AF05-23F1-AEA90BC704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17EE1D-5FCA-B865-547B-5660E7EDBB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8E41D0-1DF1-31FB-B400-5213A61FF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2BF27-8476-9C4A-8087-8F6C1A6C9F2C}" type="datetimeFigureOut">
              <a:rPr lang="en-FR" smtClean="0"/>
              <a:t>3/24/23</a:t>
            </a:fld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0F27A1-D977-C505-A0AE-111CBF267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13420B-5243-4890-1C74-ACA07C2C8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AF33A-6F4A-7E4B-9CD0-07325B38F047}" type="slidenum">
              <a:rPr lang="en-FR" smtClean="0"/>
              <a:t>‹N°›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448201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DA16B-64F5-DAA4-D9F7-3892CB203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C767E0-7A5D-911D-F66B-6DB8166A8A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AE5530-788D-941A-21DD-EF27675927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2BF27-8476-9C4A-8087-8F6C1A6C9F2C}" type="datetimeFigureOut">
              <a:rPr lang="en-FR" smtClean="0"/>
              <a:t>3/24/23</a:t>
            </a:fld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47CC41-9F0A-FC4B-4A20-FB859EE9A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9CF4B2-9407-A1F7-ACC9-B0D2E4F5A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AF33A-6F4A-7E4B-9CD0-07325B38F047}" type="slidenum">
              <a:rPr lang="en-FR" smtClean="0"/>
              <a:t>‹N°›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4219197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FCC0505-7B3A-0C88-B9AB-3FA9EC4683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1BC673-9334-1C12-427B-79241866D8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292FC1-3A89-682F-E786-69D55EE15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2BF27-8476-9C4A-8087-8F6C1A6C9F2C}" type="datetimeFigureOut">
              <a:rPr lang="en-FR" smtClean="0"/>
              <a:t>3/24/23</a:t>
            </a:fld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A9BB29-E1B5-F1D3-58A3-EE21EC37B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3F808-3DC6-F6F9-FF72-14A8E8BEA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AF33A-6F4A-7E4B-9CD0-07325B38F047}" type="slidenum">
              <a:rPr lang="en-FR" smtClean="0"/>
              <a:t>‹N°›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475487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10D4E8-339A-CC84-137E-19E14DE75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883BBF-4C45-A634-E395-0782CCDBAB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5D65BC-3A5E-CE5C-D691-7A31C8FF44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52BF27-8476-9C4A-8087-8F6C1A6C9F2C}" type="datetimeFigureOut">
              <a:rPr lang="en-FR" smtClean="0"/>
              <a:t>3/24/23</a:t>
            </a:fld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0A8E8F-4125-285C-0430-E7497EF1C6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D90FA3-F697-12DE-FBD3-9CB27F86D4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2AF33A-6F4A-7E4B-9CD0-07325B38F047}" type="slidenum">
              <a:rPr lang="en-FR" smtClean="0"/>
              <a:t>‹N°›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742843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hape&#10;&#10;Description automatically generated">
            <a:extLst>
              <a:ext uri="{FF2B5EF4-FFF2-40B4-BE49-F238E27FC236}">
                <a16:creationId xmlns:a16="http://schemas.microsoft.com/office/drawing/2014/main" id="{7D91082B-5BC7-22D0-39F5-43A1C47590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945" y="2162259"/>
            <a:ext cx="3211363" cy="3429000"/>
          </a:xfrm>
          <a:prstGeom prst="rect">
            <a:avLst/>
          </a:prstGeom>
        </p:spPr>
      </p:pic>
      <p:pic>
        <p:nvPicPr>
          <p:cNvPr id="7" name="Picture 6" descr="Chart, histogram&#10;&#10;Description automatically generated">
            <a:extLst>
              <a:ext uri="{FF2B5EF4-FFF2-40B4-BE49-F238E27FC236}">
                <a16:creationId xmlns:a16="http://schemas.microsoft.com/office/drawing/2014/main" id="{286D5612-E5F7-02A5-9D83-2E4BF9875E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5059" y="2093979"/>
            <a:ext cx="3211363" cy="3447634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890371B-4C89-D264-5E55-D70A04E5EDB0}"/>
              </a:ext>
            </a:extLst>
          </p:cNvPr>
          <p:cNvCxnSpPr>
            <a:cxnSpLocks/>
          </p:cNvCxnSpPr>
          <p:nvPr/>
        </p:nvCxnSpPr>
        <p:spPr>
          <a:xfrm>
            <a:off x="735979" y="5819892"/>
            <a:ext cx="6200079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48A1D356-731A-18AA-9740-71F71F1CC5B4}"/>
              </a:ext>
            </a:extLst>
          </p:cNvPr>
          <p:cNvSpPr/>
          <p:nvPr/>
        </p:nvSpPr>
        <p:spPr>
          <a:xfrm>
            <a:off x="2616481" y="5605517"/>
            <a:ext cx="2386361" cy="51295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R" b="1" dirty="0">
                <a:solidFill>
                  <a:schemeClr val="tx1"/>
                </a:solidFill>
              </a:rPr>
              <a:t>Cell Trace Violet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4191605-BC3E-A065-B33F-1FA730CB1A48}"/>
              </a:ext>
            </a:extLst>
          </p:cNvPr>
          <p:cNvSpPr txBox="1"/>
          <p:nvPr/>
        </p:nvSpPr>
        <p:spPr>
          <a:xfrm>
            <a:off x="1002388" y="988714"/>
            <a:ext cx="17702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FR" b="1" dirty="0"/>
              <a:t>aCD3</a:t>
            </a:r>
            <a:r>
              <a:rPr lang="en-FR" dirty="0"/>
              <a:t> (2 ug/ml)</a:t>
            </a:r>
          </a:p>
          <a:p>
            <a:pPr algn="ctr"/>
            <a:r>
              <a:rPr lang="en-FR" b="1" dirty="0"/>
              <a:t>aCD28</a:t>
            </a:r>
            <a:r>
              <a:rPr lang="en-FR" dirty="0"/>
              <a:t> (1 ug/mL)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0D66C80-9CDF-32DC-998A-2154A4B94126}"/>
              </a:ext>
            </a:extLst>
          </p:cNvPr>
          <p:cNvSpPr txBox="1"/>
          <p:nvPr/>
        </p:nvSpPr>
        <p:spPr>
          <a:xfrm>
            <a:off x="4925626" y="920434"/>
            <a:ext cx="17702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FR" b="1" dirty="0"/>
              <a:t>aCD3</a:t>
            </a:r>
            <a:r>
              <a:rPr lang="en-FR" dirty="0"/>
              <a:t> (2 ug/ml)</a:t>
            </a:r>
          </a:p>
          <a:p>
            <a:pPr algn="ctr"/>
            <a:r>
              <a:rPr lang="en-FR" b="1" dirty="0"/>
              <a:t>aCD28</a:t>
            </a:r>
            <a:r>
              <a:rPr lang="en-FR" dirty="0"/>
              <a:t> (1 ug/mL)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EBC3D4B7-FAE5-6CCF-460E-B5EC47196C06}"/>
              </a:ext>
            </a:extLst>
          </p:cNvPr>
          <p:cNvSpPr/>
          <p:nvPr/>
        </p:nvSpPr>
        <p:spPr>
          <a:xfrm>
            <a:off x="1415311" y="1813525"/>
            <a:ext cx="944381" cy="35696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R" b="1" dirty="0">
                <a:solidFill>
                  <a:schemeClr val="tx1"/>
                </a:solidFill>
              </a:rPr>
              <a:t>NO IL-2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8E622D22-D700-912E-9360-4D9FAE727433}"/>
              </a:ext>
            </a:extLst>
          </p:cNvPr>
          <p:cNvSpPr/>
          <p:nvPr/>
        </p:nvSpPr>
        <p:spPr>
          <a:xfrm>
            <a:off x="4925626" y="1752162"/>
            <a:ext cx="1770228" cy="24133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R" b="1" dirty="0">
                <a:solidFill>
                  <a:schemeClr val="tx1"/>
                </a:solidFill>
              </a:rPr>
              <a:t> +IL-2 (10ng/mL)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1228C88-DD19-8328-962B-A966D83D61A6}"/>
              </a:ext>
            </a:extLst>
          </p:cNvPr>
          <p:cNvSpPr txBox="1"/>
          <p:nvPr/>
        </p:nvSpPr>
        <p:spPr>
          <a:xfrm rot="16200000">
            <a:off x="-260263" y="2797678"/>
            <a:ext cx="889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b="1" dirty="0"/>
              <a:t>Control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D2F4603-7928-178D-DD94-C781681652D4}"/>
              </a:ext>
            </a:extLst>
          </p:cNvPr>
          <p:cNvSpPr txBox="1"/>
          <p:nvPr/>
        </p:nvSpPr>
        <p:spPr>
          <a:xfrm rot="16200000">
            <a:off x="-268960" y="4408265"/>
            <a:ext cx="9984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b="1" dirty="0"/>
              <a:t>Cmip KO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8202805-DF93-4A2D-43A4-009CF66906AF}"/>
              </a:ext>
            </a:extLst>
          </p:cNvPr>
          <p:cNvSpPr txBox="1"/>
          <p:nvPr/>
        </p:nvSpPr>
        <p:spPr>
          <a:xfrm rot="16200000">
            <a:off x="3549399" y="2785338"/>
            <a:ext cx="889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b="1" dirty="0"/>
              <a:t>Control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27BAABB-68F2-C518-12EF-42567D04DD76}"/>
              </a:ext>
            </a:extLst>
          </p:cNvPr>
          <p:cNvSpPr txBox="1"/>
          <p:nvPr/>
        </p:nvSpPr>
        <p:spPr>
          <a:xfrm rot="16200000">
            <a:off x="3495089" y="4198116"/>
            <a:ext cx="9984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b="1" dirty="0"/>
              <a:t>Cmip KO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67A1541-61DC-4F8E-D8A4-CA9C90E4A5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7302" y="3098504"/>
            <a:ext cx="3600000" cy="2235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4120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47</Words>
  <Application>Microsoft Macintosh PowerPoint</Application>
  <PresentationFormat>Grand écran</PresentationFormat>
  <Paragraphs>11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Savas Berkan</dc:creator>
  <cp:lastModifiedBy>Djillali Sahali</cp:lastModifiedBy>
  <cp:revision>12</cp:revision>
  <dcterms:created xsi:type="dcterms:W3CDTF">2022-07-19T14:11:50Z</dcterms:created>
  <dcterms:modified xsi:type="dcterms:W3CDTF">2023-03-24T13:59:58Z</dcterms:modified>
</cp:coreProperties>
</file>