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958"/>
  </p:normalViewPr>
  <p:slideViewPr>
    <p:cSldViewPr snapToGrid="0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CB6F9D-3555-7685-BDE8-E9FBC59FC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7AF53F-9E27-9EC4-EED4-BB585FA8F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E5DFB8-5388-3AE8-3E23-CB8FAE108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B7C9F2-20F4-C117-3105-DE36ADE1A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86711A-75CA-2E53-087E-64B8F0FE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01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23C282-72EC-437E-6E1F-9650B9735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53A281-51D0-3018-AB77-285ED3C56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42D4DC-3A30-5D3F-A23E-1C4DB7D81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FD4A9E-0CAB-07AB-6F4C-35BB7E44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9DBE9A-4EDF-29F0-73E9-58FB5EDA8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796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AA9AF-6A4E-2ACF-831F-92DD0EF38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8F0298-11E3-D460-0B4D-7F204D7E5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7233A-8B5A-A284-9C8D-B7133231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1A11EC-063A-8A24-1FC1-657154DCB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380739-21E7-8A25-0081-21EAF5FE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295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29B1D-6E4A-72F3-BE0C-772FDE12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BCF29F-F9EA-44D2-00DE-10A19519F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DC26A4-524A-AD99-17A5-B8FEA260B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654598-DEC2-0837-E7D3-8D0A890D1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97C554-F2DC-9D62-5116-28F3C0534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DDD8C4-8A00-876F-B95F-D6EAADF29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125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39306C-B790-0A07-B54F-C2DDE6D50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CE7091-70BF-A99D-3120-1C77F4336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B75240-A6DB-7DE6-06E4-9923B92F2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A5EFE1-83E9-2745-754E-403D172DF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82DB178-0466-9396-EE7D-D71530566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0DB1E90-A995-D723-8ED3-5B2207951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A1875E-2DAD-68C2-03C0-B18323485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0D2ACF-12E1-504F-D797-827A3B9B6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35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FC58A-8F60-68FF-F32E-C8D19EDE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2D12E3-2FE4-7639-4D3E-29C97D82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845561-82D6-188B-992E-05C9D207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BA4611-43A4-2247-1A64-944501EE0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338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B4559A7-6397-D8BB-F04F-149899F7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1D59013-490E-F02D-5676-EE893D82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FC8A22-BCAE-A013-F07A-F5D850158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87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A52AE4-DB47-E28C-6769-BC9AD574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B67C3D-4E1A-4E52-7245-EC70CCE3F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FA3AD5-150B-802F-21A6-1BB96015B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B0C6DD-A296-4FC6-9B0B-424AC9BBF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7161B5-2C8B-5925-4A4D-D321FDF4D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025FC1-7575-7027-E6D3-D4CA8EDDF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567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4A941D-B564-4BC2-78ED-3AAB051A4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9EC042F-FDAA-F0D6-F932-7554BDD06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5AF6AF-9368-4204-AB04-F56013CAC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5747B0-98A0-9B6F-D1CB-FBA92390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3B994F-C6F1-B769-BD34-264E4A36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629B02-1245-A2AD-1E1E-A08BE5C74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910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96CD5-FCFA-BDFC-7C20-39894DE11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81CD0D1-5B3B-54F8-5C6D-230268A22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767E8D-98AD-FA1C-0D6F-274A7DA60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0D4FF3-A980-2EC1-DFE9-33DAE709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C70725-00CC-F324-4BB2-25746FADC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7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94B7E25-90A0-BA89-CD56-6FA2E48B5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3D44A9-FC60-E28F-329C-84FDA3419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CDB967-C45B-2472-52C7-39C5A518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AE5B28-3474-1535-FA23-5B659B53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C56245-9875-956B-C451-A9128D636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03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C4FC06-8D0E-D977-3F2E-1E9DDCDC8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F30C35-31BA-E47D-267A-636D7F2E1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753C4C-B8E3-19B6-CA6D-9187A4F91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8CCB7-B6D0-B04A-AE26-045C71205A5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89663-9E68-93E7-A143-9B6E54C794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E3701C-DBEB-4890-2E08-3E6F00C512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16440-7746-1C4D-A1DD-27B11E1F57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03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89671D8-3177-48C6-E18A-027A02FC3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30297"/>
            <a:ext cx="7772400" cy="672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756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Djillali Sahali</dc:creator>
  <cp:lastModifiedBy>Djillali Sahali</cp:lastModifiedBy>
  <cp:revision>4</cp:revision>
  <dcterms:created xsi:type="dcterms:W3CDTF">2023-01-07T11:51:52Z</dcterms:created>
  <dcterms:modified xsi:type="dcterms:W3CDTF">2023-03-29T07:28:28Z</dcterms:modified>
</cp:coreProperties>
</file>