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C1E723-BF7D-D944-A414-EA65A3D59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1D190D-71E6-5645-BE08-C5D2D2686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096929-3818-D548-8CBA-F0B3466F1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3D55CB-A42E-3147-B609-65442FE3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9EF9CC-8562-DE4E-9177-14BE78D6C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58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6EF06-C9D1-EA4B-A42E-3BB86B054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91463E-BBE8-F348-B4B3-466B91668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400E7B-0EE3-E145-AE2D-E2E1AF514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B488C8-4A14-FD48-86E8-E2262DFC2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642642-54C6-D24C-A7FB-5D7254FC4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44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2C19AC-386D-A94E-A3E2-9BE14EC5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303521-1642-B849-8478-5B93155A8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5BEDE-BEE4-9E41-8D48-5114F686B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D7F736-1236-8D42-B4C5-D162D6ECC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F86D27-F950-9B43-A437-7F685DE28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481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02AA38-A601-5440-9AAA-5D0641A3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E006D6-E0AF-844A-86F6-E4AFE7FC6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FB20D5-0B6F-E24C-90CB-BF68736E7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2616A4-CC16-5A4E-9231-AB4AB7306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6046C0-D0DB-AE41-8FD7-C18DF202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8CF1DF-F3BB-B145-A79C-5562E51D1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24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AAAEB8-2FD7-6744-B669-1243539EC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70ED89-0CC8-454C-BF48-418ABC966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CEE291-EF24-294A-9C62-E7D2AF5D2C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3983EE1-4D78-EE49-844E-4250C3A85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F1A3C19-3952-8A4E-AB4B-EF18313D20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09B4B1F-06C2-7341-8E3C-8D3FD8717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049556A-B563-624F-AB22-6462F5BC5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7ADB98-0602-BD44-83D1-4BCD2FC8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312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460672-99B2-5941-AC02-8B4EDFD38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FBB5D3B-2BFE-384F-B7F4-92184203E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34D1C7-C11D-BF41-B33D-A012F7FB3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83480AF-8979-CA48-B6EA-8E28561A2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46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D1766E3-4952-CB4C-8EC5-8C2BCC595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A5F9CE-7160-9444-BE84-EAD972288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D697D5-836B-F249-9467-7D298D0F8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81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B4A834-FA0F-8940-A3FE-F64E374F8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2D9399-831D-8D44-8BE0-6FE711C39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FC5AEC-2232-C441-B093-075FE657D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29C5FD-484C-994D-9D66-7BDEEA8E8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806716-CDEB-9B44-975A-FA8D8E447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B936EB-9B57-204A-BC40-E2BE5551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18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8ADDE2-9D89-FF44-AB82-FFD6852CD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087B732-865D-0D46-81BA-46AC866E3C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3CD9B0-3EBE-2645-A8E3-DC172C3FF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5B629B-8CCC-2E44-B89F-76E03E587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E12751-0B31-3844-9DB3-5BA95318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B99E00-B008-E548-A64C-18F4ED11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455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79B99-77F9-0E49-8385-BC88129A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F787C3E-4FC9-5841-8E89-FEB8A77DF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423457-96D8-E34D-B6C8-E31FDB8B2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F65F78-39FA-FC40-806B-047E33DE0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A010E4-8C34-4446-A5A7-6BDE7C930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83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0802E88-E8EE-7945-B23E-00E4764275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7654F04-761F-9349-833F-AEE4B475A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8DAD71-59D0-F54E-AA5D-DCE412E25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666C45-8C25-4D4C-819E-2F91FA255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BAF591-22B6-D34D-A7C5-6390271CF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124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15B9A3E-0082-0E4F-ABEB-AE1972501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9AEF8B-E12B-0C43-90B4-FB14D6F92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3C81D3-0E79-DB47-A756-C97C2F035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3837-11C1-1341-892C-4092C60CDA2B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3ED780-8AA8-6649-834B-6A10F67FF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FE2EA8-B075-AE49-AF67-2C3BB464B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FCA98-A48E-1F48-8C8A-036338A225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2929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4.jpeg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e 52">
            <a:extLst>
              <a:ext uri="{FF2B5EF4-FFF2-40B4-BE49-F238E27FC236}">
                <a16:creationId xmlns:a16="http://schemas.microsoft.com/office/drawing/2014/main" id="{03906657-2E21-D640-BB85-9C4FA55308DB}"/>
              </a:ext>
            </a:extLst>
          </p:cNvPr>
          <p:cNvGrpSpPr/>
          <p:nvPr/>
        </p:nvGrpSpPr>
        <p:grpSpPr>
          <a:xfrm>
            <a:off x="3064821" y="2570568"/>
            <a:ext cx="1732948" cy="1655225"/>
            <a:chOff x="4675476" y="1576908"/>
            <a:chExt cx="1732948" cy="1655225"/>
          </a:xfrm>
        </p:grpSpPr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5432B1E8-3E66-EC4F-B5EE-AB1B51FED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76" y="1576908"/>
              <a:ext cx="1685240" cy="1440000"/>
            </a:xfrm>
            <a:prstGeom prst="rect">
              <a:avLst/>
            </a:prstGeom>
          </p:spPr>
        </p:pic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289DF2E3-F130-A745-944F-8C4CEC98103A}"/>
                </a:ext>
              </a:extLst>
            </p:cNvPr>
            <p:cNvSpPr txBox="1"/>
            <p:nvPr/>
          </p:nvSpPr>
          <p:spPr>
            <a:xfrm>
              <a:off x="5688355" y="2955134"/>
              <a:ext cx="7200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CD2</a:t>
              </a:r>
              <a:r>
                <a:rPr lang="el-GR" sz="1200" b="1" baseline="30000" dirty="0"/>
                <a:t>Δ</a:t>
              </a:r>
              <a:r>
                <a:rPr lang="fr-FR" sz="1200" b="1" baseline="30000" dirty="0" err="1"/>
                <a:t>Cmip</a:t>
              </a:r>
              <a:endParaRPr lang="fr-FR" sz="1200" b="1" baseline="30000" dirty="0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E6364BAB-F369-0B45-86F2-4636B5FEEEF6}"/>
                </a:ext>
              </a:extLst>
            </p:cNvPr>
            <p:cNvSpPr txBox="1"/>
            <p:nvPr/>
          </p:nvSpPr>
          <p:spPr>
            <a:xfrm>
              <a:off x="5215271" y="2955134"/>
              <a:ext cx="4704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CON</a:t>
              </a:r>
              <a:endParaRPr lang="fr-FR" sz="1200" b="1" baseline="30000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C1003F2-9E08-5A4E-9AF6-323617B31B0B}"/>
              </a:ext>
            </a:extLst>
          </p:cNvPr>
          <p:cNvGrpSpPr/>
          <p:nvPr/>
        </p:nvGrpSpPr>
        <p:grpSpPr>
          <a:xfrm>
            <a:off x="821933" y="585626"/>
            <a:ext cx="3208965" cy="2060173"/>
            <a:chOff x="842481" y="554804"/>
            <a:chExt cx="3208965" cy="2060173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BDB79ED7-4B3C-684E-AD45-48E1A96763BC}"/>
                </a:ext>
              </a:extLst>
            </p:cNvPr>
            <p:cNvGrpSpPr/>
            <p:nvPr/>
          </p:nvGrpSpPr>
          <p:grpSpPr>
            <a:xfrm>
              <a:off x="939946" y="686444"/>
              <a:ext cx="3111500" cy="1928533"/>
              <a:chOff x="7780607" y="2670940"/>
              <a:chExt cx="3111500" cy="1928533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66637187-9332-3D4B-8D6F-E05D6EDBCC6C}"/>
                  </a:ext>
                </a:extLst>
              </p:cNvPr>
              <p:cNvGrpSpPr/>
              <p:nvPr/>
            </p:nvGrpSpPr>
            <p:grpSpPr>
              <a:xfrm>
                <a:off x="7780607" y="2760198"/>
                <a:ext cx="3111500" cy="1839275"/>
                <a:chOff x="7780607" y="2760198"/>
                <a:chExt cx="3111500" cy="1839275"/>
              </a:xfrm>
            </p:grpSpPr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D6A174DB-2492-8B43-B980-A1086B4EBBF2}"/>
                    </a:ext>
                  </a:extLst>
                </p:cNvPr>
                <p:cNvSpPr txBox="1"/>
                <p:nvPr/>
              </p:nvSpPr>
              <p:spPr>
                <a:xfrm>
                  <a:off x="9786626" y="4291696"/>
                  <a:ext cx="77136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400" b="1" dirty="0"/>
                    <a:t>CD2</a:t>
                  </a:r>
                  <a:r>
                    <a:rPr lang="el-GR" sz="1400" b="1" baseline="30000" dirty="0"/>
                    <a:t>Δ</a:t>
                  </a:r>
                  <a:r>
                    <a:rPr lang="fr-FR" sz="1200" b="1" baseline="30000" dirty="0" err="1"/>
                    <a:t>Cmip</a:t>
                  </a:r>
                  <a:endParaRPr lang="fr-FR" sz="1200" b="1" baseline="30000" dirty="0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048D125D-D6D8-1442-A39D-FF5B354F5FF6}"/>
                    </a:ext>
                  </a:extLst>
                </p:cNvPr>
                <p:cNvSpPr txBox="1"/>
                <p:nvPr/>
              </p:nvSpPr>
              <p:spPr>
                <a:xfrm>
                  <a:off x="8779357" y="4318145"/>
                  <a:ext cx="47045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b="1" dirty="0"/>
                    <a:t>CON</a:t>
                  </a:r>
                  <a:endParaRPr lang="fr-FR" sz="1200" b="1" baseline="30000" dirty="0"/>
                </a:p>
              </p:txBody>
            </p:sp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8D5D43A-1B48-B744-A813-5D16B7ADB9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780607" y="2760198"/>
                  <a:ext cx="3111500" cy="1587500"/>
                </a:xfrm>
                <a:prstGeom prst="rect">
                  <a:avLst/>
                </a:prstGeom>
              </p:spPr>
            </p:pic>
          </p:grp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03FEE7-0310-124E-B6AE-6BEC7E9FEE23}"/>
                  </a:ext>
                </a:extLst>
              </p:cNvPr>
              <p:cNvSpPr txBox="1"/>
              <p:nvPr/>
            </p:nvSpPr>
            <p:spPr>
              <a:xfrm>
                <a:off x="8525374" y="2670940"/>
                <a:ext cx="96532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 err="1"/>
                  <a:t>Doxycycline</a:t>
                </a:r>
                <a:r>
                  <a:rPr lang="fr-FR" sz="1000" b="1" dirty="0"/>
                  <a:t> (-)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867EBFE-6976-224C-8FDF-C83A8AE86B7A}"/>
                  </a:ext>
                </a:extLst>
              </p:cNvPr>
              <p:cNvSpPr txBox="1"/>
              <p:nvPr/>
            </p:nvSpPr>
            <p:spPr>
              <a:xfrm>
                <a:off x="9567014" y="2670940"/>
                <a:ext cx="99097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 err="1"/>
                  <a:t>Doxycycline</a:t>
                </a:r>
                <a:r>
                  <a:rPr lang="fr-FR" sz="1000" b="1" dirty="0"/>
                  <a:t> (+)</a:t>
                </a:r>
              </a:p>
            </p:txBody>
          </p:sp>
        </p:grp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5AC2E3FE-DF66-CE46-8985-B401BC27F00A}"/>
                </a:ext>
              </a:extLst>
            </p:cNvPr>
            <p:cNvSpPr txBox="1"/>
            <p:nvPr/>
          </p:nvSpPr>
          <p:spPr>
            <a:xfrm>
              <a:off x="842481" y="554804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7B5786AD-D202-E14B-B324-E344A361A86A}"/>
              </a:ext>
            </a:extLst>
          </p:cNvPr>
          <p:cNvGrpSpPr/>
          <p:nvPr/>
        </p:nvGrpSpPr>
        <p:grpSpPr>
          <a:xfrm>
            <a:off x="4674076" y="632140"/>
            <a:ext cx="2705100" cy="1684533"/>
            <a:chOff x="4281874" y="633882"/>
            <a:chExt cx="2705100" cy="1684533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871447F-8A1A-A745-B582-EF0A31D05BBC}"/>
                </a:ext>
              </a:extLst>
            </p:cNvPr>
            <p:cNvGrpSpPr/>
            <p:nvPr/>
          </p:nvGrpSpPr>
          <p:grpSpPr>
            <a:xfrm>
              <a:off x="4281874" y="887777"/>
              <a:ext cx="2705100" cy="1430638"/>
              <a:chOff x="1779974" y="4264132"/>
              <a:chExt cx="2705100" cy="1430638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55116CEB-25E0-7B4B-BE93-910F19859E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79974" y="4264132"/>
                <a:ext cx="2705100" cy="1219200"/>
              </a:xfrm>
              <a:prstGeom prst="rect">
                <a:avLst/>
              </a:prstGeom>
            </p:spPr>
          </p:pic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88AC1AB-E3D4-F64D-A96B-64ECD8149BE9}"/>
                  </a:ext>
                </a:extLst>
              </p:cNvPr>
              <p:cNvSpPr txBox="1"/>
              <p:nvPr/>
            </p:nvSpPr>
            <p:spPr>
              <a:xfrm>
                <a:off x="3608983" y="5417771"/>
                <a:ext cx="7200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/>
                  <a:t>CD2</a:t>
                </a:r>
                <a:r>
                  <a:rPr lang="el-GR" sz="1200" b="1" baseline="30000" dirty="0"/>
                  <a:t>Δ</a:t>
                </a:r>
                <a:r>
                  <a:rPr lang="fr-FR" sz="1200" b="1" baseline="30000" dirty="0" err="1"/>
                  <a:t>Cmip</a:t>
                </a:r>
                <a:endParaRPr lang="fr-FR" sz="1200" b="1" baseline="30000" dirty="0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BCB34EC-EC39-F84D-8343-961B0F2F522F}"/>
                  </a:ext>
                </a:extLst>
              </p:cNvPr>
              <p:cNvSpPr txBox="1"/>
              <p:nvPr/>
            </p:nvSpPr>
            <p:spPr>
              <a:xfrm>
                <a:off x="2609023" y="5417771"/>
                <a:ext cx="8073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err="1"/>
                  <a:t>Cmip</a:t>
                </a:r>
                <a:r>
                  <a:rPr lang="fr-FR" sz="1200" b="1" baseline="30000" dirty="0" err="1"/>
                  <a:t>lox</a:t>
                </a:r>
                <a:r>
                  <a:rPr lang="fr-FR" sz="1200" b="1" baseline="30000" dirty="0"/>
                  <a:t>/</a:t>
                </a:r>
                <a:r>
                  <a:rPr lang="fr-FR" sz="1200" b="1" baseline="30000" dirty="0" err="1"/>
                  <a:t>lox</a:t>
                </a:r>
                <a:endParaRPr lang="fr-FR" sz="1200" b="1" baseline="30000" dirty="0"/>
              </a:p>
            </p:txBody>
          </p:sp>
        </p:grp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4449BA5-34EE-A24E-949F-5719D0C90E4A}"/>
                </a:ext>
              </a:extLst>
            </p:cNvPr>
            <p:cNvSpPr txBox="1"/>
            <p:nvPr/>
          </p:nvSpPr>
          <p:spPr>
            <a:xfrm>
              <a:off x="4427234" y="63388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93D82DE0-2E3E-1F41-BB2B-336D8D178E86}"/>
              </a:ext>
            </a:extLst>
          </p:cNvPr>
          <p:cNvGrpSpPr/>
          <p:nvPr/>
        </p:nvGrpSpPr>
        <p:grpSpPr>
          <a:xfrm>
            <a:off x="870768" y="2523997"/>
            <a:ext cx="2122940" cy="1519728"/>
            <a:chOff x="891316" y="2523997"/>
            <a:chExt cx="2122940" cy="1519728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46DA4B86-3999-6548-99C7-6CAA9C0B774D}"/>
                </a:ext>
              </a:extLst>
            </p:cNvPr>
            <p:cNvGrpSpPr/>
            <p:nvPr/>
          </p:nvGrpSpPr>
          <p:grpSpPr>
            <a:xfrm>
              <a:off x="891316" y="2804008"/>
              <a:ext cx="2122940" cy="1239717"/>
              <a:chOff x="460563" y="856250"/>
              <a:chExt cx="2122940" cy="1239717"/>
            </a:xfrm>
          </p:grpSpPr>
          <p:grpSp>
            <p:nvGrpSpPr>
              <p:cNvPr id="47" name="Grouper 60">
                <a:extLst>
                  <a:ext uri="{FF2B5EF4-FFF2-40B4-BE49-F238E27FC236}">
                    <a16:creationId xmlns:a16="http://schemas.microsoft.com/office/drawing/2014/main" id="{AC9B9036-29CE-E649-A67F-6FFB01674A09}"/>
                  </a:ext>
                </a:extLst>
              </p:cNvPr>
              <p:cNvGrpSpPr/>
              <p:nvPr/>
            </p:nvGrpSpPr>
            <p:grpSpPr>
              <a:xfrm>
                <a:off x="1104042" y="856250"/>
                <a:ext cx="1479461" cy="1239717"/>
                <a:chOff x="3395132" y="369274"/>
                <a:chExt cx="1479461" cy="1239717"/>
              </a:xfrm>
            </p:grpSpPr>
            <p:pic>
              <p:nvPicPr>
                <p:cNvPr id="51" name="Image 50">
                  <a:extLst>
                    <a:ext uri="{FF2B5EF4-FFF2-40B4-BE49-F238E27FC236}">
                      <a16:creationId xmlns:a16="http://schemas.microsoft.com/office/drawing/2014/main" id="{13A77BDA-FA56-B34D-9E22-746A40F6EE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lum brigh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891" t="26120" r="27936" b="26761"/>
                <a:stretch/>
              </p:blipFill>
              <p:spPr>
                <a:xfrm rot="10800000">
                  <a:off x="3395132" y="369274"/>
                  <a:ext cx="1479461" cy="1239717"/>
                </a:xfrm>
                <a:prstGeom prst="rect">
                  <a:avLst/>
                </a:prstGeom>
              </p:spPr>
            </p:pic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9345F937-CC7C-F44B-8FC9-139E9EB5CEE7}"/>
                    </a:ext>
                  </a:extLst>
                </p:cNvPr>
                <p:cNvCxnSpPr/>
                <p:nvPr/>
              </p:nvCxnSpPr>
              <p:spPr>
                <a:xfrm>
                  <a:off x="4352739" y="1526928"/>
                  <a:ext cx="483071" cy="635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B3CB410F-333B-3D48-B9EA-909A03C313D3}"/>
                  </a:ext>
                </a:extLst>
              </p:cNvPr>
              <p:cNvSpPr txBox="1"/>
              <p:nvPr/>
            </p:nvSpPr>
            <p:spPr>
              <a:xfrm>
                <a:off x="460563" y="1558859"/>
                <a:ext cx="7200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/>
                  <a:t>CD2</a:t>
                </a:r>
                <a:r>
                  <a:rPr lang="el-GR" sz="1200" b="1" baseline="30000" dirty="0"/>
                  <a:t>Δ</a:t>
                </a:r>
                <a:r>
                  <a:rPr lang="fr-FR" sz="1200" b="1" baseline="30000" dirty="0" err="1"/>
                  <a:t>Cmip</a:t>
                </a:r>
                <a:endParaRPr lang="fr-FR" sz="1200" b="1" baseline="30000" dirty="0"/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BCC39592-610E-D548-A041-EF5D6893D59F}"/>
                  </a:ext>
                </a:extLst>
              </p:cNvPr>
              <p:cNvSpPr txBox="1"/>
              <p:nvPr/>
            </p:nvSpPr>
            <p:spPr>
              <a:xfrm>
                <a:off x="633591" y="1083493"/>
                <a:ext cx="4704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/>
                  <a:t>CON</a:t>
                </a:r>
                <a:endParaRPr lang="fr-FR" sz="1200" b="1" baseline="30000" dirty="0"/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A5A1A7E-9236-DC49-A32B-339617CC844D}"/>
                </a:ext>
              </a:extLst>
            </p:cNvPr>
            <p:cNvSpPr txBox="1"/>
            <p:nvPr/>
          </p:nvSpPr>
          <p:spPr>
            <a:xfrm>
              <a:off x="1005377" y="2523997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c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288B4B9-1473-314B-AEAB-0C40E373B0E9}"/>
              </a:ext>
            </a:extLst>
          </p:cNvPr>
          <p:cNvGrpSpPr/>
          <p:nvPr/>
        </p:nvGrpSpPr>
        <p:grpSpPr>
          <a:xfrm>
            <a:off x="4597780" y="2478213"/>
            <a:ext cx="4313144" cy="1617858"/>
            <a:chOff x="4638876" y="2478213"/>
            <a:chExt cx="4313144" cy="1617858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A81EE05F-5E69-CA46-B39C-07A14F7CEA6B}"/>
                </a:ext>
              </a:extLst>
            </p:cNvPr>
            <p:cNvGrpSpPr/>
            <p:nvPr/>
          </p:nvGrpSpPr>
          <p:grpSpPr>
            <a:xfrm>
              <a:off x="4923911" y="2708663"/>
              <a:ext cx="4028109" cy="1387408"/>
              <a:chOff x="7497770" y="856250"/>
              <a:chExt cx="4028109" cy="1387408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F7F89EC7-706D-674A-BDB0-6472C93B95CC}"/>
                  </a:ext>
                </a:extLst>
              </p:cNvPr>
              <p:cNvGrpSpPr/>
              <p:nvPr/>
            </p:nvGrpSpPr>
            <p:grpSpPr>
              <a:xfrm>
                <a:off x="7497770" y="856250"/>
                <a:ext cx="1838587" cy="1387408"/>
                <a:chOff x="5916850" y="838202"/>
                <a:chExt cx="1838587" cy="1387408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D17D277-940D-8B45-BDB0-031582C46A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964737" y="892110"/>
                  <a:ext cx="1790700" cy="1333500"/>
                </a:xfrm>
                <a:prstGeom prst="rect">
                  <a:avLst/>
                </a:prstGeom>
              </p:spPr>
            </p:pic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0EE5560-3FB5-284F-8B74-C54A0504461C}"/>
                    </a:ext>
                  </a:extLst>
                </p:cNvPr>
                <p:cNvSpPr txBox="1"/>
                <p:nvPr/>
              </p:nvSpPr>
              <p:spPr>
                <a:xfrm>
                  <a:off x="5916850" y="838202"/>
                  <a:ext cx="42191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b="1" dirty="0"/>
                    <a:t>CON</a:t>
                  </a:r>
                </a:p>
              </p:txBody>
            </p:sp>
          </p:grpSp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24B8AC54-A86E-2B48-820A-F6CBED3BD4CE}"/>
                  </a:ext>
                </a:extLst>
              </p:cNvPr>
              <p:cNvGrpSpPr/>
              <p:nvPr/>
            </p:nvGrpSpPr>
            <p:grpSpPr>
              <a:xfrm>
                <a:off x="9668385" y="869062"/>
                <a:ext cx="1857494" cy="1374596"/>
                <a:chOff x="8087465" y="863714"/>
                <a:chExt cx="1857494" cy="1374596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E4BED6D1-9B95-654B-82D0-5FEAC71D14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154259" y="892110"/>
                  <a:ext cx="1790700" cy="1346200"/>
                </a:xfrm>
                <a:prstGeom prst="rect">
                  <a:avLst/>
                </a:prstGeom>
              </p:spPr>
            </p:pic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12468DFD-D766-8745-817B-F42833D7740E}"/>
                    </a:ext>
                  </a:extLst>
                </p:cNvPr>
                <p:cNvSpPr txBox="1"/>
                <p:nvPr/>
              </p:nvSpPr>
              <p:spPr>
                <a:xfrm>
                  <a:off x="8087465" y="863714"/>
                  <a:ext cx="63511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b="1" dirty="0"/>
                    <a:t>CD2</a:t>
                  </a:r>
                  <a:r>
                    <a:rPr lang="el-GR" sz="1000" b="1" baseline="30000" dirty="0"/>
                    <a:t>Δ</a:t>
                  </a:r>
                  <a:r>
                    <a:rPr lang="fr-FR" sz="1000" b="1" baseline="30000" dirty="0"/>
                    <a:t>CMIP</a:t>
                  </a:r>
                </a:p>
              </p:txBody>
            </p:sp>
          </p:grp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1758A69-3BE0-FF43-9BEB-3AC8C35D67E6}"/>
                </a:ext>
              </a:extLst>
            </p:cNvPr>
            <p:cNvSpPr txBox="1"/>
            <p:nvPr/>
          </p:nvSpPr>
          <p:spPr>
            <a:xfrm>
              <a:off x="4638876" y="247821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d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29A17A62-3EE0-F849-BD47-963711C11C13}"/>
              </a:ext>
            </a:extLst>
          </p:cNvPr>
          <p:cNvSpPr txBox="1"/>
          <p:nvPr/>
        </p:nvSpPr>
        <p:spPr>
          <a:xfrm>
            <a:off x="712646" y="41386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</a:t>
            </a:r>
          </a:p>
        </p:txBody>
      </p: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46356208-ED22-5443-8717-BB9B6FC75F32}"/>
              </a:ext>
            </a:extLst>
          </p:cNvPr>
          <p:cNvGrpSpPr/>
          <p:nvPr/>
        </p:nvGrpSpPr>
        <p:grpSpPr>
          <a:xfrm>
            <a:off x="667468" y="4457350"/>
            <a:ext cx="2925178" cy="2186426"/>
            <a:chOff x="667468" y="4457350"/>
            <a:chExt cx="2925178" cy="2186426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46957C60-54D6-5E4C-9F00-C73CAF52F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2646" y="4486320"/>
              <a:ext cx="2880000" cy="2157456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CE12A74C-AD70-594A-9D92-A34A60988670}"/>
                </a:ext>
              </a:extLst>
            </p:cNvPr>
            <p:cNvSpPr txBox="1"/>
            <p:nvPr/>
          </p:nvSpPr>
          <p:spPr>
            <a:xfrm>
              <a:off x="667468" y="4457350"/>
              <a:ext cx="5183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bg1"/>
                  </a:solidFill>
                </a:rPr>
                <a:t>CON</a:t>
              </a: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20E750EB-17FD-9741-93DE-06294B5C6D5C}"/>
              </a:ext>
            </a:extLst>
          </p:cNvPr>
          <p:cNvGrpSpPr/>
          <p:nvPr/>
        </p:nvGrpSpPr>
        <p:grpSpPr>
          <a:xfrm>
            <a:off x="7120772" y="4384973"/>
            <a:ext cx="1943882" cy="2285540"/>
            <a:chOff x="7120772" y="4384973"/>
            <a:chExt cx="1943882" cy="2285540"/>
          </a:xfrm>
        </p:grpSpPr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60F42254-5F27-FF40-87E8-F0FF51F37D3E}"/>
                </a:ext>
              </a:extLst>
            </p:cNvPr>
            <p:cNvGrpSpPr/>
            <p:nvPr/>
          </p:nvGrpSpPr>
          <p:grpSpPr>
            <a:xfrm>
              <a:off x="7120772" y="4384973"/>
              <a:ext cx="1943882" cy="2285540"/>
              <a:chOff x="7120772" y="4384973"/>
              <a:chExt cx="1943882" cy="2285540"/>
            </a:xfrm>
          </p:grpSpPr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EE77EB0D-11FB-D144-8FCF-135842C310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23154" y="4511513"/>
                <a:ext cx="1841500" cy="2159000"/>
              </a:xfrm>
              <a:prstGeom prst="rect">
                <a:avLst/>
              </a:prstGeom>
            </p:spPr>
          </p:pic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0FF965CB-9781-B34C-98C3-F046B8DCCED9}"/>
                  </a:ext>
                </a:extLst>
              </p:cNvPr>
              <p:cNvSpPr txBox="1"/>
              <p:nvPr/>
            </p:nvSpPr>
            <p:spPr>
              <a:xfrm>
                <a:off x="7120772" y="4384973"/>
                <a:ext cx="2584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/>
                  <a:t>f</a:t>
                </a:r>
              </a:p>
            </p:txBody>
          </p:sp>
        </p:grp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DCC9A063-2DBB-F04C-BECF-9681F4F8FD83}"/>
                </a:ext>
              </a:extLst>
            </p:cNvPr>
            <p:cNvSpPr txBox="1"/>
            <p:nvPr/>
          </p:nvSpPr>
          <p:spPr>
            <a:xfrm>
              <a:off x="8334691" y="6393514"/>
              <a:ext cx="7200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CD2</a:t>
              </a:r>
              <a:r>
                <a:rPr lang="el-GR" sz="1200" b="1" baseline="30000" dirty="0"/>
                <a:t>Δ</a:t>
              </a:r>
              <a:r>
                <a:rPr lang="fr-FR" sz="1200" b="1" baseline="30000" dirty="0" err="1"/>
                <a:t>Cmip</a:t>
              </a:r>
              <a:endParaRPr lang="fr-FR" sz="1200" b="1" baseline="30000" dirty="0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032D5EDD-9DDD-764E-8223-92496FC41BD2}"/>
                </a:ext>
              </a:extLst>
            </p:cNvPr>
            <p:cNvSpPr txBox="1"/>
            <p:nvPr/>
          </p:nvSpPr>
          <p:spPr>
            <a:xfrm>
              <a:off x="7789689" y="6393514"/>
              <a:ext cx="4704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CON</a:t>
              </a:r>
              <a:endParaRPr lang="fr-FR" sz="1200" b="1" baseline="30000" dirty="0"/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BEA1BDE-EA6D-5841-B4DA-276449868BEE}"/>
              </a:ext>
            </a:extLst>
          </p:cNvPr>
          <p:cNvGrpSpPr/>
          <p:nvPr/>
        </p:nvGrpSpPr>
        <p:grpSpPr>
          <a:xfrm>
            <a:off x="3747375" y="4457306"/>
            <a:ext cx="2916328" cy="2186470"/>
            <a:chOff x="3747375" y="4457306"/>
            <a:chExt cx="2916328" cy="2186470"/>
          </a:xfrm>
        </p:grpSpPr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5FD025D6-D2D1-DB47-B135-B79E14973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83703" y="4486320"/>
              <a:ext cx="2880000" cy="2157456"/>
            </a:xfrm>
            <a:prstGeom prst="rect">
              <a:avLst/>
            </a:prstGeom>
          </p:spPr>
        </p:pic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5F143CC6-07A1-7548-A548-67271CBD2932}"/>
                </a:ext>
              </a:extLst>
            </p:cNvPr>
            <p:cNvSpPr txBox="1"/>
            <p:nvPr/>
          </p:nvSpPr>
          <p:spPr>
            <a:xfrm>
              <a:off x="3747375" y="4457306"/>
              <a:ext cx="8082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bg1"/>
                  </a:solidFill>
                </a:rPr>
                <a:t>CD2</a:t>
              </a:r>
              <a:r>
                <a:rPr lang="el-GR" sz="1400" b="1" baseline="30000" dirty="0">
                  <a:solidFill>
                    <a:schemeClr val="bg1"/>
                  </a:solidFill>
                </a:rPr>
                <a:t>Δ</a:t>
              </a:r>
              <a:r>
                <a:rPr lang="fr-FR" sz="1400" b="1" baseline="30000" dirty="0" err="1">
                  <a:solidFill>
                    <a:schemeClr val="bg1"/>
                  </a:solidFill>
                </a:rPr>
                <a:t>Cmip</a:t>
              </a:r>
              <a:endParaRPr lang="fr-FR" sz="1400" b="1" baseline="30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24761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40</Words>
  <Application>Microsoft Macintosh PowerPoint</Application>
  <PresentationFormat>Grand écran</PresentationFormat>
  <Paragraphs>22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Djillali Sahali</dc:creator>
  <cp:lastModifiedBy>Djillali Sahali</cp:lastModifiedBy>
  <cp:revision>12</cp:revision>
  <dcterms:created xsi:type="dcterms:W3CDTF">2023-01-09T16:25:56Z</dcterms:created>
  <dcterms:modified xsi:type="dcterms:W3CDTF">2023-02-07T13:21:30Z</dcterms:modified>
</cp:coreProperties>
</file>