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65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3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74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04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20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7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45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31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41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00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4983-B780-4C1A-A156-1776948EB2E8}" type="datetimeFigureOut">
              <a:rPr lang="de-DE" smtClean="0"/>
              <a:t>11.12.2020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296E8-582E-4BE6-9C85-99F2B36FB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00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28537"/>
          <a:stretch/>
        </p:blipFill>
        <p:spPr>
          <a:xfrm>
            <a:off x="0" y="453000"/>
            <a:ext cx="5317158" cy="90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1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6632"/>
          <a:stretch/>
        </p:blipFill>
        <p:spPr>
          <a:xfrm>
            <a:off x="0" y="453000"/>
            <a:ext cx="5412259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8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7045"/>
          <a:stretch/>
        </p:blipFill>
        <p:spPr>
          <a:xfrm>
            <a:off x="0" y="453000"/>
            <a:ext cx="5412259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3583"/>
          <a:stretch/>
        </p:blipFill>
        <p:spPr>
          <a:xfrm>
            <a:off x="0" y="453000"/>
            <a:ext cx="5202195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3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8710"/>
          <a:stretch/>
        </p:blipFill>
        <p:spPr>
          <a:xfrm>
            <a:off x="1" y="453000"/>
            <a:ext cx="5288692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9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9210"/>
          <a:stretch/>
        </p:blipFill>
        <p:spPr>
          <a:xfrm>
            <a:off x="1" y="453000"/>
            <a:ext cx="5251622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73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8876"/>
          <a:stretch/>
        </p:blipFill>
        <p:spPr>
          <a:xfrm>
            <a:off x="0" y="453000"/>
            <a:ext cx="5276335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0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9263"/>
          <a:stretch/>
        </p:blipFill>
        <p:spPr>
          <a:xfrm>
            <a:off x="0" y="453000"/>
            <a:ext cx="5128054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87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8347"/>
          <a:stretch/>
        </p:blipFill>
        <p:spPr>
          <a:xfrm>
            <a:off x="1" y="453000"/>
            <a:ext cx="5226908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44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4062"/>
          <a:stretch/>
        </p:blipFill>
        <p:spPr>
          <a:xfrm>
            <a:off x="0" y="453000"/>
            <a:ext cx="5103341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2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7857"/>
          <a:stretch/>
        </p:blipFill>
        <p:spPr>
          <a:xfrm>
            <a:off x="0" y="453000"/>
            <a:ext cx="5213268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2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r="26247"/>
          <a:stretch/>
        </p:blipFill>
        <p:spPr>
          <a:xfrm>
            <a:off x="0" y="453000"/>
            <a:ext cx="5487494" cy="90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2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6205"/>
          <a:stretch/>
        </p:blipFill>
        <p:spPr>
          <a:xfrm>
            <a:off x="0" y="453000"/>
            <a:ext cx="5474525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7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7189"/>
          <a:stretch/>
        </p:blipFill>
        <p:spPr>
          <a:xfrm>
            <a:off x="0" y="453000"/>
            <a:ext cx="5401558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2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5808"/>
          <a:stretch/>
        </p:blipFill>
        <p:spPr>
          <a:xfrm>
            <a:off x="0" y="453000"/>
            <a:ext cx="5256647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1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6864"/>
          <a:stretch/>
        </p:blipFill>
        <p:spPr>
          <a:xfrm>
            <a:off x="0" y="453000"/>
            <a:ext cx="5285054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95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4222"/>
          <a:stretch/>
        </p:blipFill>
        <p:spPr>
          <a:xfrm>
            <a:off x="0" y="453000"/>
            <a:ext cx="5158710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75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7506"/>
          <a:stretch/>
        </p:blipFill>
        <p:spPr>
          <a:xfrm>
            <a:off x="0" y="453000"/>
            <a:ext cx="5250923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32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5421"/>
          <a:stretch/>
        </p:blipFill>
        <p:spPr>
          <a:xfrm>
            <a:off x="0" y="453000"/>
            <a:ext cx="5444886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2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7453"/>
          <a:stretch/>
        </p:blipFill>
        <p:spPr>
          <a:xfrm>
            <a:off x="0" y="453000"/>
            <a:ext cx="5286979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2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6869"/>
          <a:stretch/>
        </p:blipFill>
        <p:spPr>
          <a:xfrm>
            <a:off x="0" y="453000"/>
            <a:ext cx="5386848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26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5591"/>
          <a:stretch/>
        </p:blipFill>
        <p:spPr>
          <a:xfrm>
            <a:off x="0" y="453000"/>
            <a:ext cx="5432530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8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26876"/>
          <a:stretch/>
        </p:blipFill>
        <p:spPr>
          <a:xfrm>
            <a:off x="0" y="453000"/>
            <a:ext cx="5472623" cy="90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2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2706"/>
          <a:stretch/>
        </p:blipFill>
        <p:spPr>
          <a:xfrm>
            <a:off x="0" y="453000"/>
            <a:ext cx="5320898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0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5919"/>
          <a:stretch/>
        </p:blipFill>
        <p:spPr>
          <a:xfrm>
            <a:off x="0" y="453000"/>
            <a:ext cx="5487629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15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7369"/>
          <a:stretch/>
        </p:blipFill>
        <p:spPr>
          <a:xfrm>
            <a:off x="0" y="453000"/>
            <a:ext cx="5240494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6183"/>
          <a:stretch/>
        </p:blipFill>
        <p:spPr>
          <a:xfrm>
            <a:off x="0" y="453000"/>
            <a:ext cx="5364062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56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4907"/>
          <a:stretch/>
        </p:blipFill>
        <p:spPr>
          <a:xfrm>
            <a:off x="0" y="453000"/>
            <a:ext cx="5498059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14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8470"/>
          <a:stretch/>
        </p:blipFill>
        <p:spPr>
          <a:xfrm>
            <a:off x="0" y="453000"/>
            <a:ext cx="5212838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37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3542"/>
          <a:stretch/>
        </p:blipFill>
        <p:spPr>
          <a:xfrm>
            <a:off x="0" y="453000"/>
            <a:ext cx="5138276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5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r="26758"/>
          <a:stretch/>
        </p:blipFill>
        <p:spPr>
          <a:xfrm>
            <a:off x="0" y="453000"/>
            <a:ext cx="5449452" cy="90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5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r="28025"/>
          <a:stretch/>
        </p:blipFill>
        <p:spPr>
          <a:xfrm>
            <a:off x="0" y="453000"/>
            <a:ext cx="5355206" cy="90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r="22049"/>
          <a:stretch/>
        </p:blipFill>
        <p:spPr>
          <a:xfrm>
            <a:off x="0" y="453000"/>
            <a:ext cx="5366087" cy="90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4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30236"/>
          <a:stretch/>
        </p:blipFill>
        <p:spPr>
          <a:xfrm>
            <a:off x="0" y="453000"/>
            <a:ext cx="5251622" cy="90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5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9973"/>
          <a:stretch/>
        </p:blipFill>
        <p:spPr>
          <a:xfrm>
            <a:off x="0" y="453000"/>
            <a:ext cx="5103341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r="28434"/>
          <a:stretch/>
        </p:blipFill>
        <p:spPr>
          <a:xfrm>
            <a:off x="1" y="453000"/>
            <a:ext cx="5165124" cy="90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149" t="15882" b="12268"/>
          <a:stretch/>
        </p:blipFill>
        <p:spPr>
          <a:xfrm>
            <a:off x="4840329" y="1173891"/>
            <a:ext cx="2017671" cy="71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(210x297 mm)</PresentationFormat>
  <Paragraphs>0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Fraunhofer IME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Ann-Katrin Beuel</dc:creator>
  <cp:lastModifiedBy>Ann-Katrin Beuel</cp:lastModifiedBy>
  <cp:revision>9</cp:revision>
  <dcterms:created xsi:type="dcterms:W3CDTF">2020-12-09T14:00:33Z</dcterms:created>
  <dcterms:modified xsi:type="dcterms:W3CDTF">2020-12-11T13:54:20Z</dcterms:modified>
</cp:coreProperties>
</file>