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8"/>
  </p:notesMasterIdLst>
  <p:handoutMasterIdLst>
    <p:handoutMasterId r:id="rId9"/>
  </p:handoutMasterIdLst>
  <p:sldIdLst>
    <p:sldId id="361" r:id="rId4"/>
    <p:sldId id="362" r:id="rId5"/>
    <p:sldId id="360" r:id="rId6"/>
    <p:sldId id="359" r:id="rId7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54" autoAdjust="0"/>
    <p:restoredTop sz="97884"/>
  </p:normalViewPr>
  <p:slideViewPr>
    <p:cSldViewPr snapToGrid="0" snapToObjects="1">
      <p:cViewPr varScale="1">
        <p:scale>
          <a:sx n="106" d="100"/>
          <a:sy n="106" d="100"/>
        </p:scale>
        <p:origin x="351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8E329-ACE2-42D1-A911-32B72A0E4F42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7F7CD-7D32-42A8-8FB5-001F5FB8D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7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46F80-154B-6E46-875E-37D4913CAE39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AE3B6-E4E5-E74F-BA7D-84F556833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8877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AE3B6-E4E5-E74F-BA7D-84F556833F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2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AE3B6-E4E5-E74F-BA7D-84F556833F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0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70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5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7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9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39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6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1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4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279B-1925-7942-8AC7-C701A9B99646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1DBDA-8563-264C-86B9-49959585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0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9D55A8-CC18-2443-BBC4-6B8210AE8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1750"/>
            <a:ext cx="6858000" cy="2200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CBBDD5-CA9B-9F4E-BDC5-A929236E7DC8}"/>
              </a:ext>
            </a:extLst>
          </p:cNvPr>
          <p:cNvSpPr txBox="1"/>
          <p:nvPr/>
        </p:nvSpPr>
        <p:spPr>
          <a:xfrm>
            <a:off x="421574" y="605642"/>
            <a:ext cx="111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 figure 1</a:t>
            </a:r>
          </a:p>
        </p:txBody>
      </p:sp>
    </p:spTree>
    <p:extLst>
      <p:ext uri="{BB962C8B-B14F-4D97-AF65-F5344CB8AC3E}">
        <p14:creationId xmlns:p14="http://schemas.microsoft.com/office/powerpoint/2010/main" val="1946169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85157" y="573087"/>
            <a:ext cx="1012372" cy="555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840" y="1411149"/>
            <a:ext cx="166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3E49CF-EA07-F14B-8DFD-84FA3ECDC7AF}"/>
              </a:ext>
            </a:extLst>
          </p:cNvPr>
          <p:cNvSpPr txBox="1"/>
          <p:nvPr/>
        </p:nvSpPr>
        <p:spPr>
          <a:xfrm>
            <a:off x="335970" y="374695"/>
            <a:ext cx="111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 figure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162682-A205-BE4A-B0F0-52938613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7446"/>
            <a:ext cx="6858000" cy="594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4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579DEF-0212-184C-AB65-40B993FB38A5}"/>
              </a:ext>
            </a:extLst>
          </p:cNvPr>
          <p:cNvSpPr txBox="1"/>
          <p:nvPr/>
        </p:nvSpPr>
        <p:spPr>
          <a:xfrm>
            <a:off x="564777" y="80683"/>
            <a:ext cx="604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 Figure 3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9BE73-75DE-C645-AB7B-8F95FDA9D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7" y="1103104"/>
            <a:ext cx="6028660" cy="8040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C6C6E0-912B-BD44-AE70-11B4709C651D}"/>
              </a:ext>
            </a:extLst>
          </p:cNvPr>
          <p:cNvSpPr txBox="1"/>
          <p:nvPr/>
        </p:nvSpPr>
        <p:spPr>
          <a:xfrm>
            <a:off x="247061" y="59189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874D84-9914-7348-AE0D-528F4B282132}"/>
              </a:ext>
            </a:extLst>
          </p:cNvPr>
          <p:cNvSpPr txBox="1"/>
          <p:nvPr/>
        </p:nvSpPr>
        <p:spPr>
          <a:xfrm>
            <a:off x="255077" y="356815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5202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CA36FA0-2660-5842-81DB-FA02F9A01E2F}"/>
              </a:ext>
            </a:extLst>
          </p:cNvPr>
          <p:cNvSpPr txBox="1"/>
          <p:nvPr/>
        </p:nvSpPr>
        <p:spPr>
          <a:xfrm>
            <a:off x="322034" y="113238"/>
            <a:ext cx="115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 Figure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28C0FE-FC08-0A46-828C-94FD251E2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34" y="1221234"/>
            <a:ext cx="6858000" cy="317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0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82ad3a63-90ad-4a46-a3cb-757f4658e205" origin="userSelected">
  <element uid="ba0343df-3220-4244-9388-1298e2abc028" value=""/>
  <element uid="1772ffb8-6792-4a8e-935d-5610926e7efa" value=""/>
  <element uid="7349a702-6462-4442-88eb-c64cd513835c" value=""/>
</sisl>
</file>

<file path=customXml/item2.xml>
</file>

<file path=customXml/itemProps1.xml><?xml version="1.0" encoding="utf-8"?>
<ds:datastoreItem xmlns:ds="http://schemas.openxmlformats.org/officeDocument/2006/customXml" ds:itemID="{AB1C3EC8-B0C7-4215-993A-094204C2D4DB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34EA5604-3C6E-4D00-9C7A-F3F062E3DEDD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83751</TotalTime>
  <Words>16</Words>
  <Application>Microsoft Macintosh PowerPoint</Application>
  <PresentationFormat>Letter Paper (8.5x11 in)</PresentationFormat>
  <Paragraphs>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Aleksandra Olow</dc:creator>
  <cp:keywords>*$%CON-*$%PersonalInfo</cp:keywords>
  <cp:lastModifiedBy>Ada Morrigan</cp:lastModifiedBy>
  <cp:revision>156</cp:revision>
  <cp:lastPrinted>2017-10-20T04:30:54Z</cp:lastPrinted>
  <dcterms:created xsi:type="dcterms:W3CDTF">2016-04-27T20:23:29Z</dcterms:created>
  <dcterms:modified xsi:type="dcterms:W3CDTF">2020-05-27T20:29:41Z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a17ff90f-3ee2-4af2-aa78-287ef53845f7</vt:lpwstr>
  </property>
  <property fmtid="{D5CDD505-2E9C-101B-9397-08002B2CF9AE}" pid="3" name="bjSaver">
    <vt:lpwstr>VKgBjDx7dE3SZOaB+swAa/50JXphHAd1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policy="82ad3a63-90ad-4a46-a3cb-757f4658e205" origin="userSelected" xmlns="http://www.boldonj</vt:lpwstr>
  </property>
  <property fmtid="{D5CDD505-2E9C-101B-9397-08002B2CF9AE}" pid="5" name="bjDocumentLabelXML-0">
    <vt:lpwstr>ames.com/2008/01/sie/internal/label"&gt;&lt;element uid="ba0343df-3220-4244-9388-1298e2abc028" value="" /&gt;&lt;element uid="1772ffb8-6792-4a8e-935d-5610926e7efa" value="" /&gt;&lt;element uid="7349a702-6462-4442-88eb-c64cd513835c" value="" /&gt;&lt;/sisl&gt;</vt:lpwstr>
  </property>
  <property fmtid="{D5CDD505-2E9C-101B-9397-08002B2CF9AE}" pid="6" name="bjDocumentSecurityLabel">
    <vt:lpwstr>Confidential - Personal Information</vt:lpwstr>
  </property>
</Properties>
</file>