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91" autoAdjust="0"/>
    <p:restoredTop sz="94660"/>
  </p:normalViewPr>
  <p:slideViewPr>
    <p:cSldViewPr snapToGrid="0">
      <p:cViewPr>
        <p:scale>
          <a:sx n="75" d="100"/>
          <a:sy n="75" d="100"/>
        </p:scale>
        <p:origin x="834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94D5B-DD7C-431E-AFC9-88A64BABF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C523-224F-4ACA-85DD-1F0ACA160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1E919-CC33-4144-9245-7D91B816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E2476-D275-4D78-BF72-399AC135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C4FE6-FEBC-423B-8EF6-D5B3BC390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9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54C4-CD5D-4966-98D2-897C93A3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30ED8-E747-4386-9C23-E9EC6D7CD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BD16C-B994-431F-A55A-2BFA18771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DFD40-3AE8-413C-9782-680C377DE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883E8-74C4-44C5-8E90-BACAAE80C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63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15A1B-95B3-4A07-996A-6881001D8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06EE8-ACBA-4F05-889C-E304FABCD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33D17-3B41-46DD-8B1C-11D8EC62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7A7C2-5DE9-4248-8106-8729A991F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7FFC6-A009-4ACF-9260-BF65E87D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1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199B-49D2-4264-A00D-3EF300215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E80E7-BE59-487C-B64F-5744A88CC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B7D781-1683-4618-B5AC-2B6DF8565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A190E-1004-4E22-93FB-EFEE40316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6C163-268E-4FAE-BCBE-3EE240050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A205D-1310-4A16-BAC7-EF4B3E17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9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F1AB-8AE3-48BF-B9B1-D5B580039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BD48D-3156-445C-B974-298B32259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3E7AF-5342-4D63-A35E-D3FE2E3EB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B8D743-C8D0-471F-ACB1-0ECAE5D66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BB3976-D0E0-4F1B-81AD-909850D255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0ED983-8153-4512-8FA4-2631D5D2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29F9F6-89E3-49BC-B6E0-78F2D5872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8F3DC-7B15-40DE-9E97-742F837A2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5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6405-9BD9-4EC5-8FDE-2BF25B1E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DFA27F-2241-4B7E-8583-9E85732D6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EC868-B1F2-4116-8E3C-49D2E7771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C0471-F8A3-4570-A877-049ED541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5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CE2A1B-B2C9-446C-900B-C3E9DBC5F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5220E-5098-4B23-8803-07970A768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1EC9B-22F1-46AF-A7EF-7E7DFEF1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1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92A30-27BB-493C-8F41-6DFF730E3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C39EA-FDBF-4CE7-A430-15BD2E6EE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7B6EC-B619-442E-BA1F-B96A031BA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17D59-9A55-4974-A1E6-960C5BCF4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6C595-6478-48AD-AF70-8513873D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4B9BC-E28D-4971-8E98-68C9CBE4C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9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A4D2-A11D-4127-8502-73F741FED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05C4AA-02C1-4EEA-A0DE-0F31DFCF8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3266F-2EA1-4A51-A0C1-19654B595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FB56A5-A1CE-48AA-9DA2-1DD24540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FDB1E-5828-4712-99E6-48E51B49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8F226-D993-4C13-B1E6-8FD7E556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4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F0A5-74A7-4534-B20F-84FEA92C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A5D35F-6C11-46C3-AED6-98FF66877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16FB-3314-4AB1-BE1D-86271DF77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E98DC-678D-4178-BAAD-12C27436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16D78-91CD-4E0F-ACBB-573C26D73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62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498DA0-743E-4AD5-8F67-F40E1F7B7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36E383-E7F0-41D4-B6B0-866D14DD8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EBE64-7F64-4143-AB4E-F5A9F639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DD950-4E3B-47DD-9314-B5AA47226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5816D-433F-4831-9280-ADE44A26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1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AC107D-2736-4B47-9C2D-8C55D8EF6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8CC5A-9AE8-4549-A69A-B893EFB3D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5B427-86BE-459A-A91D-2AE69D54B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19238-D175-4B7A-910D-822DEFF75D6B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68720-271E-442C-B80C-9BCC72554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0E403-A98D-43A5-B2DD-45FE07B4D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DB703-B625-46F0-BA15-85E787D4F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A36C03-5A83-47BB-ACC3-4C269645BDB5}"/>
              </a:ext>
            </a:extLst>
          </p:cNvPr>
          <p:cNvSpPr/>
          <p:nvPr/>
        </p:nvSpPr>
        <p:spPr>
          <a:xfrm>
            <a:off x="635001" y="870986"/>
            <a:ext cx="113156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4: 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Distribution of repeated sequences (&gt;/30 nt) among intergenic regions, exons and introns in eight chloroplast genomes.</a:t>
            </a:r>
            <a:endParaRPr lang="en-US" sz="1200" b="1" dirty="0">
              <a:effectLst/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34CE60-5ACD-407A-9D06-089DFBC64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587310"/>
              </p:ext>
            </p:extLst>
          </p:nvPr>
        </p:nvGraphicFramePr>
        <p:xfrm>
          <a:off x="635002" y="1402503"/>
          <a:ext cx="11315698" cy="2699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3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90713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309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708467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retroflexus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cycloptera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muricata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sinuspersici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ammodendron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S. aralocaspica</a:t>
                      </a: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S. eltonica</a:t>
                      </a: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maritima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526">
                <a:tc vMerge="1"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Intergenic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50.00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38.71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40.63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54.35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34.21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78.16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41.67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Exons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41.18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51.61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66.67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50.00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45.65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57.89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20.11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52.08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Introns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8.82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9.68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9.38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7.89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6.25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6" marR="5246" marT="52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244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Widescreen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2</cp:revision>
  <dcterms:created xsi:type="dcterms:W3CDTF">2020-04-14T01:55:09Z</dcterms:created>
  <dcterms:modified xsi:type="dcterms:W3CDTF">2020-04-17T10:39:49Z</dcterms:modified>
</cp:coreProperties>
</file>