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121618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444" y="-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90376"/>
            <a:ext cx="10363200" cy="4234121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387781"/>
            <a:ext cx="9144000" cy="2936295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0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40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032017"/>
            <a:ext cx="10515600" cy="5058986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8138863"/>
            <a:ext cx="10515600" cy="2660401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09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237527"/>
            <a:ext cx="5181600" cy="77165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237527"/>
            <a:ext cx="5181600" cy="77165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40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47508"/>
            <a:ext cx="10515600" cy="23507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981340"/>
            <a:ext cx="5157787" cy="146110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442449"/>
            <a:ext cx="5157787" cy="6534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981340"/>
            <a:ext cx="5183188" cy="146110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442449"/>
            <a:ext cx="5183188" cy="6534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3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13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94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10789"/>
            <a:ext cx="3932237" cy="283776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751082"/>
            <a:ext cx="6172200" cy="8642788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648551"/>
            <a:ext cx="3932237" cy="675939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9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10789"/>
            <a:ext cx="3932237" cy="283776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751082"/>
            <a:ext cx="6172200" cy="8642788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648551"/>
            <a:ext cx="3932237" cy="675939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45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025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47505"/>
            <a:ext cx="2628900" cy="103065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647505"/>
            <a:ext cx="7734300" cy="10306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6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47508"/>
            <a:ext cx="10515600" cy="2350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237527"/>
            <a:ext cx="10515600" cy="77165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1272225"/>
            <a:ext cx="2743200" cy="647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E7650-B5DE-46BD-92E9-33ECF98F4050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1272225"/>
            <a:ext cx="4114800" cy="647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1272225"/>
            <a:ext cx="2743200" cy="647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935D9-34A7-4944-8D45-BC9E243C3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87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C22FC1-FDD2-4749-8091-2E7A4DB97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947024"/>
              </p:ext>
            </p:extLst>
          </p:nvPr>
        </p:nvGraphicFramePr>
        <p:xfrm>
          <a:off x="2820537" y="1977390"/>
          <a:ext cx="6550925" cy="9077457"/>
        </p:xfrm>
        <a:graphic>
          <a:graphicData uri="http://schemas.openxmlformats.org/drawingml/2006/table">
            <a:tbl>
              <a:tblPr/>
              <a:tblGrid>
                <a:gridCol w="12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4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4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66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96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44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22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Species 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CDS genes</a:t>
                      </a:r>
                    </a:p>
                  </a:txBody>
                  <a:tcPr marL="6153" marR="6153" marT="6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rRNA</a:t>
                      </a:r>
                    </a:p>
                  </a:txBody>
                  <a:tcPr marL="6153" marR="6153" marT="6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tRNA</a:t>
                      </a:r>
                    </a:p>
                  </a:txBody>
                  <a:tcPr marL="6153" marR="6153" marT="6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genes w Introns</a:t>
                      </a:r>
                    </a:p>
                  </a:txBody>
                  <a:tcPr marL="6153" marR="6153" marT="6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tRNA w Introns</a:t>
                      </a:r>
                    </a:p>
                  </a:txBody>
                  <a:tcPr marL="6153" marR="6153" marT="6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 genes</a:t>
                      </a:r>
                    </a:p>
                  </a:txBody>
                  <a:tcPr marL="6153" marR="6153" marT="6153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A. retroflexus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rps12, rps16, atpF, rpoC1, ycf3, clpP, ndhB, ndhA, ndhB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trnK-UUU, trnS-AGA, trnS-CGA, trnL-UAA, trnV-UAC, trnR-UCU, trnA-UGC, trnE-UUC, trnW-CCA, trnStop-UUA, trnC-ACA, trnD-GUC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B. cycloptera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clpP, rps12, ycf3, rpoC1, atpF, rps16, ndhB, ndhA, ndhB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trnT-UGU, trnC-ACA, trnL-UAA, trnF-GAA, trnS-CGA, trnK-UUU, trnE-UUC, trnA-UGC, trnW-CCA, trnW-CCA, trnA-UGC, trnE-UUC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4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B. muricata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rps12, rps16, atpF, rpoC1, ycf3, rps12, clpP, ndhB, ndhA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trnK-UUU, trnS-AGA, trnS-CGA, trnL-UAA, trnV-UAC, trnE-UUC, trnA-UGC, trnR-UCU,  trnW-CCA, trnA-UGC, trnE-UUC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B. sinuspersici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clpP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rps12, ycf3, rpoC1,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atpF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rps16,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ndhB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ndhA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ndhB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trnT-UGU, trnC-ACA, trnL-UAA, trnF-GAA, trnS-CGA, trnK-UUU, trnE-UUC, trnA-UGC, trnW-CCA, trnW-CCA, trnA-UGC, trnE-UUC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83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H. ammodendron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clpP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rps12, ycf3, rpoC1,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atpF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rps16,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ndhB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ndhA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ndhB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trnC-ACA, trnL-UAA, trnS-CGA, trnK-UUU, trnE-UUC, trnA-UGC, trnW-CCA, trnW-CCA, trnA-UGC, trnE-UUC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83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aralocaspica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clpP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rps12, ycf3, rpoC1,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atpF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rps16,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ndhB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ndhA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ndhB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trnV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-UAC,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trnL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-UAA,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trnG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-CCC,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trnK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-UUU,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trnK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-UUU,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-UGC,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trnW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-CCA,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trnW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-CCA,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-UGC,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-UUC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5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eltonica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clpP, rps12, ycf3, rpoC1, atpF, rps16, ndhB, ndhA, ndhB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-GGC,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trnV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-UAC,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trnL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-UAA,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trnS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-CGA,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trnK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-UUU,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trnI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-GAU,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-UGC,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-UGC,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-UUC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83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maritima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clpP, rps12, ycf3, rpoC1, atpF, rps16, ndhB, ndhA, ndhB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trnC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-ACA,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trnL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-UAA,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trnK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-CUU,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trnS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-CGA,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trnK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-UUU,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-UGC,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trnW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-CCA,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trnW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-CCA,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-UGC,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trnE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-UUC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6153" marR="6153" marT="61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55AA747-25D2-4E7D-90FE-8F7317023B23}"/>
              </a:ext>
            </a:extLst>
          </p:cNvPr>
          <p:cNvSpPr txBox="1"/>
          <p:nvPr/>
        </p:nvSpPr>
        <p:spPr>
          <a:xfrm>
            <a:off x="2888776" y="1373736"/>
            <a:ext cx="6482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Table 3. A summary of the number of genes in the eight Chenopodiaceae chloroplast genomes.</a:t>
            </a:r>
          </a:p>
        </p:txBody>
      </p:sp>
    </p:spTree>
    <p:extLst>
      <p:ext uri="{BB962C8B-B14F-4D97-AF65-F5344CB8AC3E}">
        <p14:creationId xmlns:p14="http://schemas.microsoft.com/office/powerpoint/2010/main" val="3912226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393</Words>
  <Application>Microsoft Office PowerPoint</Application>
  <PresentationFormat>Custom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Williamson Benavides</dc:creator>
  <cp:lastModifiedBy>Amit Dhingra</cp:lastModifiedBy>
  <cp:revision>3</cp:revision>
  <dcterms:created xsi:type="dcterms:W3CDTF">2020-04-14T01:53:22Z</dcterms:created>
  <dcterms:modified xsi:type="dcterms:W3CDTF">2020-04-28T00:33:07Z</dcterms:modified>
</cp:coreProperties>
</file>