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391" autoAdjust="0"/>
    <p:restoredTop sz="94660"/>
  </p:normalViewPr>
  <p:slideViewPr>
    <p:cSldViewPr snapToGrid="0">
      <p:cViewPr>
        <p:scale>
          <a:sx n="100" d="100"/>
          <a:sy n="100" d="100"/>
        </p:scale>
        <p:origin x="-1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889B2-DEC8-4F49-83B0-BDB07F563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5AD84B-2D93-49E9-8038-DF993D289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6E12C-C061-4294-B6FA-EB600C9BC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1328C-EABB-4568-9F5A-0C975C291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9E443-0F2A-4BCE-969F-940C5B896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482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F8B6C-4D7B-4EA5-9C36-AF6B48B84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87EA1-D256-4228-BE0D-9A59636D0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F8DC1-BAD0-4F55-8D50-8E8B2D4A8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0A86D-1DF1-45C2-9714-8F325138A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FEFE5-DBD0-458C-AC16-801BB2579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64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64BD2-CABA-4390-A321-AD3B7D1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3702F3-AC60-4116-8547-0EF0FD867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3B73F-437C-4B5D-ABCE-1FE499D4E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39E67-DBD6-4DD8-AF62-42C99B13E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64AD-E60E-4953-A4F6-FA7AAF58B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6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3371D-EC33-497C-BD95-C795E634F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C1551-1BF4-4E26-9170-5C89C6724E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40537-E963-4A64-8A56-DE6071CA6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FD64A-56BD-4DAE-8872-13B3818A4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A1275-928B-4807-9089-CF8A00084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53AAA-F237-481A-8563-62B7134CF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87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4E62-2615-493B-AA79-066AE6C0E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C14FE-8910-4074-B2CA-A09CD9B97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511EF-DDE6-40EC-8445-36918F0AA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AC4F7E-CDC9-4DAA-851A-A1967EF98A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9A155-4AA0-43D6-9A61-2BCA6AD5D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A4285-7C7B-45A4-967E-02FB70F3A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FBFD73-875A-45EA-BFF6-0E4D746A2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AB864A-B496-44C9-8B38-2608CD003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8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32FCE-273C-437F-B0EA-E47DBF88A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3B41EC-D20F-4329-9036-1DCEAA4DD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44A976-2ABD-412D-8902-5AFC431C6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1D706A-87D3-4BA9-9F46-217F92F7C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36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585F68-41B1-4A9F-B863-6C904E408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87D97C-D556-485B-9AF8-B3B46C4C7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2DE21-5B76-4445-8A16-DDC4DA075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7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A246-D78D-4FF0-8841-60A165D26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CF26E-4602-4855-822D-BACA23EC2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CC8FB-FE3E-4A8C-BDD1-EA333E4D2E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8242E-BA49-4248-BE95-596CA6488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88A52-F980-4D43-93A4-10120C7C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B9E634-7636-4CD8-A7B0-C8AD5C32D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691DB-B10C-4BE4-9234-5DE3BDEB6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FBB37D-7186-4D65-899E-5D27EA7481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D83EB-475F-439E-AEEC-F6EC0359B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AB18D-6E9B-43B2-83A8-B763CC426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7BBCA-B3F9-431C-9A55-2D7CB5C9D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D02A6F-64C9-4589-978C-789121AA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33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2B7B4-3D02-4A0C-A1E3-033E3856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618D05-A5D5-46E2-89E8-6E8610E64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0A970-CBAC-4130-B523-A52C650AB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BC8DA-AFB3-4F36-A99E-FBBC5F588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D285B-DC06-4B9A-ACC0-ADFD182E1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5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E400F8-A106-4A06-843D-C49613BCB8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0BB9FB-06F1-488C-907C-CEFFE3C3F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516F3-A5A4-4D2D-96E0-D939F054B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5E74B-D72F-4D0B-A1E1-19CC47810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8909B-BB54-49C0-BF82-4A2C24E24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3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4E4F85-3D99-43F3-913A-89D126176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8892A-5B7E-46D3-A47E-C29C0B2F6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39DB3-03A3-40DA-AD18-3F577250E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EC617-061F-4199-96A8-846485F5B8D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A561C-B77B-4D3C-9A72-A9EBA779F1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1993F-E48B-491C-94BF-34E72B0B2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1774C-5CAF-46AA-80D4-573DF4CA5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8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D0C1D1-1945-4E69-B893-D12964ABC9C8}"/>
              </a:ext>
            </a:extLst>
          </p:cNvPr>
          <p:cNvSpPr/>
          <p:nvPr/>
        </p:nvSpPr>
        <p:spPr>
          <a:xfrm>
            <a:off x="374267" y="963062"/>
            <a:ext cx="113705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Table 1: </a:t>
            </a: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Sequencing and assembly data when length fraction and similarity fraction parameters were set to 80 and 90 respectively during read mapping in the chloroplast genomes of eight Chenopod species.</a:t>
            </a:r>
            <a:endParaRPr lang="en-US" sz="1200" b="1" dirty="0"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60DAB5-FBEC-4F34-8DFE-78754F4A0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262409"/>
              </p:ext>
            </p:extLst>
          </p:nvPr>
        </p:nvGraphicFramePr>
        <p:xfrm>
          <a:off x="447174" y="1770045"/>
          <a:ext cx="11297655" cy="227954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591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6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0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2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09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09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19128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Variable</a:t>
                      </a:r>
                    </a:p>
                  </a:txBody>
                  <a:tcPr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Species</a:t>
                      </a: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128">
                <a:tc vMerge="1">
                  <a:txBody>
                    <a:bodyPr/>
                    <a:lstStyle/>
                    <a:p>
                      <a:pPr algn="l" fontAlgn="ctr"/>
                      <a:endParaRPr lang="en-US" sz="1200" b="1" i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6420" marT="6420" marB="0"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retroflexus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cycloptera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muricata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sinuspersici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H. 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ammodendron</a:t>
                      </a:r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aralocaspica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eltonica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2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maritima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8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number of reads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94,491,120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73,061,587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61,098,096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80,215,373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81,126,072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86,825,544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66,358,800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87,411,736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read length (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78.83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8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Minimum coverage (bases)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8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 coverage (bases)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29,721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23,533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15,558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14,652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6,991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1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coverage (bases)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3,649.67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1,553.12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3,204.28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5,998.08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1,357.20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4,864.44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1,591.56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4,111.85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2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(%) of reads assemble to genome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0" marR="6420" marT="6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126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139</Words>
  <Application>Microsoft Office PowerPoint</Application>
  <PresentationFormat>Widescreen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Williamson Benavides</dc:creator>
  <cp:lastModifiedBy>Amit Dhingra</cp:lastModifiedBy>
  <cp:revision>2</cp:revision>
  <dcterms:created xsi:type="dcterms:W3CDTF">2020-04-14T01:48:13Z</dcterms:created>
  <dcterms:modified xsi:type="dcterms:W3CDTF">2020-04-17T10:29:12Z</dcterms:modified>
</cp:coreProperties>
</file>