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75" d="100"/>
          <a:sy n="75" d="100"/>
        </p:scale>
        <p:origin x="444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297F6E-4077-4018-95C2-097C551BF65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62B1547-69A9-4D1E-A51C-50F23D291AE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A39444-349B-46DD-B503-54BFC83A18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E9EAC-E0B4-411D-AF8E-A7CC0D5D8F05}" type="datetimeFigureOut">
              <a:rPr lang="en-US" smtClean="0"/>
              <a:t>4/17/2020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BE43B3-9319-4349-A9E1-0DDB54F5E1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6A8023-73BD-4B0B-9C82-0C6432EF1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0A4C24-B8DD-4F80-8ED1-E9DAD59252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01807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A55C39-F851-46D1-93C6-02A022771C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7A5167-8E6C-404C-B7B5-5EB3A14FBF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CC3338-82E0-405E-9212-114E4A9BDC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E9EAC-E0B4-411D-AF8E-A7CC0D5D8F05}" type="datetimeFigureOut">
              <a:rPr lang="en-US" smtClean="0"/>
              <a:t>4/17/2020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42925E-121B-4BDC-B9A8-7F530FE831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C4895C-0810-486E-93DE-C798FE12E9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0A4C24-B8DD-4F80-8ED1-E9DAD59252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88052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D6CF03-A860-43C4-8D94-EC2C30BC1C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B74AAE3-57B1-43EE-9EA4-C05E1DFFBD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6C301F-EFA4-4B6D-A0CA-1A2716DAD7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E9EAC-E0B4-411D-AF8E-A7CC0D5D8F05}" type="datetimeFigureOut">
              <a:rPr lang="en-US" smtClean="0"/>
              <a:t>4/17/2020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F7E6E8-56A2-4CD2-8C9A-FDE21202C8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7E5074-CE90-4FA2-9633-D04394B462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0A4C24-B8DD-4F80-8ED1-E9DAD59252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05866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11962E-55A9-4277-80B1-424DA1C902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E7E6F3-4887-4EB3-BAC6-F5E5EA9AB99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F3AB929-CF09-4F0A-BC8D-24320236123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DBC766E-A64A-4397-AB87-A034019555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E9EAC-E0B4-411D-AF8E-A7CC0D5D8F05}" type="datetimeFigureOut">
              <a:rPr lang="en-US" smtClean="0"/>
              <a:t>4/17/2020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FBB9433-9A2F-422D-8A54-9AC1A96BC1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2E8A238-71B2-4C90-8490-34D8117555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0A4C24-B8DD-4F80-8ED1-E9DAD59252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32079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40B3F9-8D2A-4F51-87B1-FDC42A60D6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3A0A175-F18B-43CE-9E1C-49E5B8E95B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BA296BD-3EF6-4835-94F6-6703A848208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24E1FC5-4AE2-4C45-A8D6-2D9B2E48BC1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2DB7A3F-93EC-4B41-A34F-89153D8455C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43279FE-FC43-4790-91B0-849D6228AD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E9EAC-E0B4-411D-AF8E-A7CC0D5D8F05}" type="datetimeFigureOut">
              <a:rPr lang="en-US" smtClean="0"/>
              <a:t>4/17/2020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9AC568B-1676-4D51-9FB3-C39254ED7B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1FEE94C-544C-4C64-B281-31F8D3532B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0A4C24-B8DD-4F80-8ED1-E9DAD59252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09256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45143F-6E4C-4B2E-AD4D-7A4BCA0337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712D49D-08A5-4ACA-930D-EE617E1A03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E9EAC-E0B4-411D-AF8E-A7CC0D5D8F05}" type="datetimeFigureOut">
              <a:rPr lang="en-US" smtClean="0"/>
              <a:t>4/17/2020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9A00A93-FD67-4231-AF09-A5CEC82DE3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772EAF2-4E03-4499-8D43-482AAB0563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0A4C24-B8DD-4F80-8ED1-E9DAD59252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92788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39A204F-BA93-4D31-8F40-0783751A12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E9EAC-E0B4-411D-AF8E-A7CC0D5D8F05}" type="datetimeFigureOut">
              <a:rPr lang="en-US" smtClean="0"/>
              <a:t>4/17/2020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FDCC945-E118-4213-ACE9-DD96493F16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8D4FBDD-EAD9-419F-80FD-BAA4CD3169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0A4C24-B8DD-4F80-8ED1-E9DAD59252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80386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433CEA-5207-45DE-83FB-8400A6016E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8D942E-254F-4AC5-BE32-442D649F31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E2D05A-FCE3-4BDF-B1B2-46A65EB8493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D1B4AD3-23F4-4BCF-8847-7960F04330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E9EAC-E0B4-411D-AF8E-A7CC0D5D8F05}" type="datetimeFigureOut">
              <a:rPr lang="en-US" smtClean="0"/>
              <a:t>4/17/2020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0A774E7-4BF8-4AB7-B7A4-6D2430272B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2DDD5F8-6D44-459F-B8AB-32638FF050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0A4C24-B8DD-4F80-8ED1-E9DAD59252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95523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7A8792-C0BB-4CA7-B077-EBFF047BA9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7B64C56-56C1-4A1D-B2F8-992F807BA4F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8F3A72-83E3-4FF1-A767-FFCFA440D0A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2FC1EA2-4391-436E-8DEA-3000EA785D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E9EAC-E0B4-411D-AF8E-A7CC0D5D8F05}" type="datetimeFigureOut">
              <a:rPr lang="en-US" smtClean="0"/>
              <a:t>4/17/2020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27889B4-57FA-44DA-B24B-071407FAE9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A46E3D2-7AF4-4399-B2F1-1D6B3263A7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0A4C24-B8DD-4F80-8ED1-E9DAD59252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6717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828865-9F5D-4878-B8EA-3558F338E7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ABC933C-DA48-44AC-A7BE-BAA9C7D9CF3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8DDCB4-44C3-4C35-A5C5-F46E8CB358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E9EAC-E0B4-411D-AF8E-A7CC0D5D8F05}" type="datetimeFigureOut">
              <a:rPr lang="en-US" smtClean="0"/>
              <a:t>4/17/2020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51F115-310F-4D06-8C3D-431A01AEBD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F58B43-B26D-45A3-AE1D-B99BCF20AD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0A4C24-B8DD-4F80-8ED1-E9DAD59252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86770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9E08765-09F9-4C4A-89D1-B6D222923DE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6394877-DFD7-47B2-A190-3B604B797FE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E7E0B9-AC1F-4522-A9BC-E5F5FDCC06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E9EAC-E0B4-411D-AF8E-A7CC0D5D8F05}" type="datetimeFigureOut">
              <a:rPr lang="en-US" smtClean="0"/>
              <a:t>4/17/2020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45AF75-324F-45E3-BF14-95F4D9B84B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C8414A-0B0F-4511-BFC0-11208BDC8D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0A4C24-B8DD-4F80-8ED1-E9DAD59252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05053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B602911-49CD-4B97-A133-F963CD1E2A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32682BE-A79C-4A31-B8A2-B42B1E35DD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88E896-08E1-4E69-89AD-FB80D9C6E07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7E9EAC-E0B4-411D-AF8E-A7CC0D5D8F05}" type="datetimeFigureOut">
              <a:rPr lang="en-US" smtClean="0"/>
              <a:t>4/17/2020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B3618D-32AB-4524-A4A3-91CAB5ACB93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91ECE6-C4AD-477B-8732-A661CA537D7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0A4C24-B8DD-4F80-8ED1-E9DAD59252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96865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5E3249B-9D92-4CBF-A030-52AFE672FCEE}"/>
              </a:ext>
            </a:extLst>
          </p:cNvPr>
          <p:cNvSpPr txBox="1"/>
          <p:nvPr/>
        </p:nvSpPr>
        <p:spPr>
          <a:xfrm>
            <a:off x="1612170" y="581297"/>
            <a:ext cx="86576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Supplementary Table 2. Forward and reverse primers used to amplify and validate the mitochondrion-to-</a:t>
            </a:r>
            <a:r>
              <a:rPr lang="en-US" sz="12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plastidial</a:t>
            </a:r>
            <a:r>
              <a:rPr lang="en-US" sz="1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DNA transfer in </a:t>
            </a:r>
            <a:r>
              <a:rPr lang="en-US" sz="1200" b="1" i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Haloxylon</a:t>
            </a:r>
            <a:r>
              <a:rPr lang="en-US" sz="12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b="1" i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ammodendron</a:t>
            </a:r>
            <a:r>
              <a:rPr lang="en-US" sz="12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  <a:r>
              <a:rPr lang="en-US" sz="12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H. </a:t>
            </a:r>
            <a:r>
              <a:rPr lang="en-US" sz="1200" b="1" i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persicum</a:t>
            </a:r>
            <a:r>
              <a:rPr lang="en-US" sz="1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751B1285-E5A0-4AA8-94CE-A47545288E3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9844753"/>
              </p:ext>
            </p:extLst>
          </p:nvPr>
        </p:nvGraphicFramePr>
        <p:xfrm>
          <a:off x="1612170" y="1340231"/>
          <a:ext cx="8657685" cy="399462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364963">
                  <a:extLst>
                    <a:ext uri="{9D8B030D-6E8A-4147-A177-3AD203B41FA5}">
                      <a16:colId xmlns:a16="http://schemas.microsoft.com/office/drawing/2014/main" val="2380666128"/>
                    </a:ext>
                  </a:extLst>
                </a:gridCol>
                <a:gridCol w="925017">
                  <a:extLst>
                    <a:ext uri="{9D8B030D-6E8A-4147-A177-3AD203B41FA5}">
                      <a16:colId xmlns:a16="http://schemas.microsoft.com/office/drawing/2014/main" val="3625123704"/>
                    </a:ext>
                  </a:extLst>
                </a:gridCol>
                <a:gridCol w="947578">
                  <a:extLst>
                    <a:ext uri="{9D8B030D-6E8A-4147-A177-3AD203B41FA5}">
                      <a16:colId xmlns:a16="http://schemas.microsoft.com/office/drawing/2014/main" val="2047661543"/>
                    </a:ext>
                  </a:extLst>
                </a:gridCol>
                <a:gridCol w="2576692">
                  <a:extLst>
                    <a:ext uri="{9D8B030D-6E8A-4147-A177-3AD203B41FA5}">
                      <a16:colId xmlns:a16="http://schemas.microsoft.com/office/drawing/2014/main" val="1124236799"/>
                    </a:ext>
                  </a:extLst>
                </a:gridCol>
                <a:gridCol w="749808">
                  <a:extLst>
                    <a:ext uri="{9D8B030D-6E8A-4147-A177-3AD203B41FA5}">
                      <a16:colId xmlns:a16="http://schemas.microsoft.com/office/drawing/2014/main" val="1078887403"/>
                    </a:ext>
                  </a:extLst>
                </a:gridCol>
                <a:gridCol w="2093627">
                  <a:extLst>
                    <a:ext uri="{9D8B030D-6E8A-4147-A177-3AD203B41FA5}">
                      <a16:colId xmlns:a16="http://schemas.microsoft.com/office/drawing/2014/main" val="2065414206"/>
                    </a:ext>
                  </a:extLst>
                </a:gridCol>
              </a:tblGrid>
              <a:tr h="36251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Intersection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07" marR="3707" marT="370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Primer Name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07" marR="3707" marT="370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Directionality</a:t>
                      </a:r>
                      <a:endParaRPr lang="en-US" sz="1200" b="1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07" marR="3707" marT="370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Sequence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07" marR="3707" marT="370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Amplicon Size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07" marR="3707" marT="370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Position of the 5' end base in the chloroplast genome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07" marR="3707" marT="370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1229903"/>
                  </a:ext>
                </a:extLst>
              </a:tr>
              <a:tr h="362516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ycf1-ndhf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07" marR="3707" marT="370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Chl_69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07" marR="3707" marT="370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Forward 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07" marR="3707" marT="370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CCATCAACGTCAAATGATTTTT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07" marR="3707" marT="370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6607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07" marR="3707" marT="370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112168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07" marR="3707" marT="370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96677815"/>
                  </a:ext>
                </a:extLst>
              </a:tr>
              <a:tr h="36251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Chl_70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07" marR="3707" marT="370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Reverse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07" marR="3707" marT="370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AAACCCGTTTATTCATCCTTAAAA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07" marR="3707" marT="370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118775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07" marR="3707" marT="370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84548236"/>
                  </a:ext>
                </a:extLst>
              </a:tr>
              <a:tr h="362516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ycf1-ndhf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07" marR="3707" marT="370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Chl_71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07" marR="3707" marT="370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Forward 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07" marR="3707" marT="370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TGATGTTTTATCATCGAAATTTGTTT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07" marR="3707" marT="370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7172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07" marR="3707" marT="370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111603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07" marR="3707" marT="370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9224718"/>
                  </a:ext>
                </a:extLst>
              </a:tr>
              <a:tr h="36251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Chl_72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07" marR="3707" marT="370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Reverse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07" marR="3707" marT="370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AAACCCGTTTATTCATCCTTAAAA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07" marR="3707" marT="370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118775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07" marR="3707" marT="370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5627980"/>
                  </a:ext>
                </a:extLst>
              </a:tr>
              <a:tr h="362516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ycf1-ndhf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07" marR="3707" marT="370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Chl_73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07" marR="3707" marT="370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Forward 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07" marR="3707" marT="370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TGATGTTTTATCATCGAAATTTGTTT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07" marR="3707" marT="370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8132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07" marR="3707" marT="370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111603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07" marR="3707" marT="370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1064402"/>
                  </a:ext>
                </a:extLst>
              </a:tr>
              <a:tr h="36251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Chl_74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07" marR="3707" marT="370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Reverse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07" marR="3707" marT="370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GCGACCTTAGCTCTTGCTCA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07" marR="3707" marT="370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119735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07" marR="3707" marT="370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8293862"/>
                  </a:ext>
                </a:extLst>
              </a:tr>
              <a:tr h="362516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4.8 extra region-ndhF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07" marR="3707" marT="370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Chl_75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07" marR="3707" marT="370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Forward 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07" marR="3707" marT="370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GCGGAATCACCCTTTGTTAC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07" marR="3707" marT="370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3810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07" marR="3707" marT="370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115925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07" marR="3707" marT="370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76356842"/>
                  </a:ext>
                </a:extLst>
              </a:tr>
              <a:tr h="36251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Chl_76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07" marR="3707" marT="370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Reverse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07" marR="3707" marT="370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GCGACCTTAGCTCTTGCTCA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07" marR="3707" marT="370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119735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07" marR="3707" marT="370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17116543"/>
                  </a:ext>
                </a:extLst>
              </a:tr>
              <a:tr h="362516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ycf1-4.8 extra region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07" marR="3707" marT="370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Chl_77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07" marR="3707" marT="370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Forward 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07" marR="3707" marT="370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TGATGTTTTATCATCGAAATTTGTTT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07" marR="3707" marT="370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4458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07" marR="3707" marT="370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111603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07" marR="3707" marT="370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04031435"/>
                  </a:ext>
                </a:extLst>
              </a:tr>
              <a:tr h="36251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Chl_78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07" marR="3707" marT="370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Reverse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07" marR="3707" marT="370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TCACCGATCAGGTGTTCTCA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07" marR="3707" marT="370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116061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07" marR="3707" marT="370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5044609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3836483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117</Words>
  <Application>Microsoft Office PowerPoint</Application>
  <PresentationFormat>Widescreen</PresentationFormat>
  <Paragraphs>57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Bruce Williamson Benavides</dc:creator>
  <cp:lastModifiedBy>Amit Dhingra</cp:lastModifiedBy>
  <cp:revision>2</cp:revision>
  <dcterms:created xsi:type="dcterms:W3CDTF">2020-04-14T03:39:51Z</dcterms:created>
  <dcterms:modified xsi:type="dcterms:W3CDTF">2020-04-17T10:27:54Z</dcterms:modified>
</cp:coreProperties>
</file>