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1920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444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142616"/>
            <a:ext cx="10363200" cy="668528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0085706"/>
            <a:ext cx="9144000" cy="4636134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D9C1-543F-4D52-81D7-4EAD78FAA081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0D8C-B47B-446A-8D29-79DD52B53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38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D9C1-543F-4D52-81D7-4EAD78FAA081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0D8C-B47B-446A-8D29-79DD52B53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79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787270"/>
            <a:ext cx="10515600" cy="7987664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2850500"/>
            <a:ext cx="10515600" cy="4200524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D9C1-543F-4D52-81D7-4EAD78FAA081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0D8C-B47B-446A-8D29-79DD52B53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986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5111750"/>
            <a:ext cx="5181600" cy="121837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5111750"/>
            <a:ext cx="5181600" cy="121837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D9C1-543F-4D52-81D7-4EAD78FAA081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0D8C-B47B-446A-8D29-79DD52B53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97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22354"/>
            <a:ext cx="10515600" cy="37115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4707256"/>
            <a:ext cx="5157787" cy="230695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7014210"/>
            <a:ext cx="5157787" cy="103168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4707256"/>
            <a:ext cx="5183188" cy="230695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7014210"/>
            <a:ext cx="5183188" cy="103168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D9C1-543F-4D52-81D7-4EAD78FAA081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0D8C-B47B-446A-8D29-79DD52B53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29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D9C1-543F-4D52-81D7-4EAD78FAA081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0D8C-B47B-446A-8D29-79DD52B53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96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D9C1-543F-4D52-81D7-4EAD78FAA081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0D8C-B47B-446A-8D29-79DD52B53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28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280160"/>
            <a:ext cx="3932237" cy="448056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764794"/>
            <a:ext cx="6172200" cy="13646150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760720"/>
            <a:ext cx="3932237" cy="10672446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D9C1-543F-4D52-81D7-4EAD78FAA081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0D8C-B47B-446A-8D29-79DD52B53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01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280160"/>
            <a:ext cx="3932237" cy="448056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764794"/>
            <a:ext cx="6172200" cy="13646150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760720"/>
            <a:ext cx="3932237" cy="10672446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D9C1-543F-4D52-81D7-4EAD78FAA081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0D8C-B47B-446A-8D29-79DD52B53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956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D9C1-543F-4D52-81D7-4EAD78FAA081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0D8C-B47B-446A-8D29-79DD52B53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485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1022350"/>
            <a:ext cx="2628900" cy="1627314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1022350"/>
            <a:ext cx="7734300" cy="1627314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D9C1-543F-4D52-81D7-4EAD78FAA081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0D8C-B47B-446A-8D29-79DD52B53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85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22354"/>
            <a:ext cx="10515600" cy="3711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5111750"/>
            <a:ext cx="10515600" cy="12183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7797784"/>
            <a:ext cx="274320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2D9C1-543F-4D52-81D7-4EAD78FAA081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7797784"/>
            <a:ext cx="411480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7797784"/>
            <a:ext cx="274320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20D8C-B47B-446A-8D29-79DD52B53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96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E53BD3-609E-4716-B47D-5EE333B20EA2}"/>
              </a:ext>
            </a:extLst>
          </p:cNvPr>
          <p:cNvSpPr txBox="1"/>
          <p:nvPr/>
        </p:nvSpPr>
        <p:spPr>
          <a:xfrm>
            <a:off x="315844" y="412458"/>
            <a:ext cx="11277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1. Forward and reverse primers used to amplify and validate the overlapping regions present in all four possible junctions (LSC-IR, IR-SSC, SSC-IR, and IR-LSC) of eight chloroplast genomes.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14648D8-CE9A-4F0A-AEBD-923A05AE9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02051"/>
              </p:ext>
            </p:extLst>
          </p:nvPr>
        </p:nvGraphicFramePr>
        <p:xfrm>
          <a:off x="2472855" y="1240971"/>
          <a:ext cx="7979575" cy="175489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0869">
                  <a:extLst>
                    <a:ext uri="{9D8B030D-6E8A-4147-A177-3AD203B41FA5}">
                      <a16:colId xmlns:a16="http://schemas.microsoft.com/office/drawing/2014/main" val="3512831776"/>
                    </a:ext>
                  </a:extLst>
                </a:gridCol>
                <a:gridCol w="941294">
                  <a:extLst>
                    <a:ext uri="{9D8B030D-6E8A-4147-A177-3AD203B41FA5}">
                      <a16:colId xmlns:a16="http://schemas.microsoft.com/office/drawing/2014/main" val="3728161301"/>
                    </a:ext>
                  </a:extLst>
                </a:gridCol>
                <a:gridCol w="941294">
                  <a:extLst>
                    <a:ext uri="{9D8B030D-6E8A-4147-A177-3AD203B41FA5}">
                      <a16:colId xmlns:a16="http://schemas.microsoft.com/office/drawing/2014/main" val="4290900479"/>
                    </a:ext>
                  </a:extLst>
                </a:gridCol>
                <a:gridCol w="968188">
                  <a:extLst>
                    <a:ext uri="{9D8B030D-6E8A-4147-A177-3AD203B41FA5}">
                      <a16:colId xmlns:a16="http://schemas.microsoft.com/office/drawing/2014/main" val="761429402"/>
                    </a:ext>
                  </a:extLst>
                </a:gridCol>
                <a:gridCol w="2635624">
                  <a:extLst>
                    <a:ext uri="{9D8B030D-6E8A-4147-A177-3AD203B41FA5}">
                      <a16:colId xmlns:a16="http://schemas.microsoft.com/office/drawing/2014/main" val="3586232620"/>
                    </a:ext>
                  </a:extLst>
                </a:gridCol>
                <a:gridCol w="1192306">
                  <a:extLst>
                    <a:ext uri="{9D8B030D-6E8A-4147-A177-3AD203B41FA5}">
                      <a16:colId xmlns:a16="http://schemas.microsoft.com/office/drawing/2014/main" val="2762727061"/>
                    </a:ext>
                  </a:extLst>
                </a:gridCol>
              </a:tblGrid>
              <a:tr h="2514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Species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Junction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Primer Name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Directionality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Amplicon Size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716018"/>
                  </a:ext>
                </a:extLst>
              </a:tr>
              <a:tr h="251426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 </a:t>
                      </a:r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retroflexus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LSC-IRA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CGGTTTCAACTTCAACCAATC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330587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CCAAAAACTGCTCAGCAACA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829159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IRA-SSC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CAAAGGATGAATTCCACTTGC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735200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ACGTTTCGATTTCCTTGTGC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764079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SSC-IRB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TCCAATTTGAATGAGTCCGTAG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329241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TCCGAGTGAATGGAAAGGAC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99842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IRB-LSC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AGTCGGACAAGTGGGAAATG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092367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CATGCTCGATAGGGCATAAG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678149"/>
                  </a:ext>
                </a:extLst>
              </a:tr>
              <a:tr h="251426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muricata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LSC-IRA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CATGCTCGATAAGGCATGAG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96054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Chl_10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TGGCTAGGTAAGCGTCCTGT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026615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IRA-SSC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TGAAAGGGGCTGAATTGGTA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818144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GAGGTTTGGCTGAACTAATTTCG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072912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SSC-IRB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AAGGATCGTGGTTTTCTTGC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332953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TGAAAGGGGCTGAATTGGTA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250390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IRB-LSC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CAAGTGGGGAATGTTGGAGT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979337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CTGGGCGGATATCATTAACC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091135"/>
                  </a:ext>
                </a:extLst>
              </a:tr>
              <a:tr h="251426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cycloptera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LSC-IRA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AGCTGCTATTGAAGCTCCATC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801095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CCAAAAACTGCTCAGCAACA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354776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IRA-SSC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Chl_19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GCAGAATGCCGTCACCTATT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72140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GGGGGTCGAATTTCTTCCTA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932122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SSC-IRB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TCGTTTTGAGTTTTATCGTTGC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849716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Chl_22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TTGAGAAATTCTATGGCTCGAA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209634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IRB-LSC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CCAAAAACTGCTCAGCAACA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356724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TTGCTGCTGCAGAATAAATCA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422003"/>
                  </a:ext>
                </a:extLst>
              </a:tr>
              <a:tr h="251426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sinuspersici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LSC-IRA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AGCTGCTATTGAAGCTCCATCT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764874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CCAAAAACTGCTCAGCAACA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825296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IRA-SSC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GCAGAATGCCGTCACCTATT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6838694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GGGGGTCGAATTTCTTCCTA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570759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SSC-IRB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Chl_29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CGTTTTGAGTTTTATCGTTGC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547401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GCAGAATGCCGTCACCTATT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305628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IRB-LSC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AAACTGCTCAGCAACAGTCG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615735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GTGCCTAGCATTTGCTGCT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735863"/>
                  </a:ext>
                </a:extLst>
              </a:tr>
              <a:tr h="251426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H. </a:t>
                      </a:r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ammodendrum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LSC-IRA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Chl_33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GCTCGATAGGGCATGAGTTC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410989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CCAAAAACTGCTCAGCAACA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454009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IRA-SSC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TTTCTTTGGCCCAATTATCG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267067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TGGTTCGCAATCAATAACATC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954183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SSC-IRB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CCCCTTTTATTTCCCTCCAA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732960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CAAAACAAATAGGAAATCGGGTA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577560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IRB-LSC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Chl_39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CTCAGCAACAGTCGGACAAG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175625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Chl_40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TGGCCTTCAACCTAAATGGT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707499"/>
                  </a:ext>
                </a:extLst>
              </a:tr>
              <a:tr h="251426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aralocaspica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LSC-IRA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TTGACCGTAAAGGGGCAGTA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325175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Chl_42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GCCTATTGGAATTGGTGTGG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213843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IRA-SSC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Chl_43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GCAAGAAGAGGGATTCATCG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563667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Chl_44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CTGGGGATTGGTATGAATTTG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172713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SSC-IRB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Chl_45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ATACCACGATGAGATCCGTTT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719984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Chl_46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TCTGAAACGGAGAAGACTAAACAGC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088881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IRB-LSC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GCCTATTGGAATTGGTGTGG  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80764"/>
                  </a:ext>
                </a:extLst>
              </a:tr>
              <a:tr h="3347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CCTCCCCAGAGGGTAATTTT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01952"/>
                  </a:ext>
                </a:extLst>
              </a:tr>
              <a:tr h="251426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Suaeda</a:t>
                      </a:r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eltonica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LSC-IRA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Chl_49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AGATTCCAATGGATATTGGTTGAC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471813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CTAGAAGTTACCAAGGAACCATGC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922598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IRA-SSC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AAAAGACAGGGAAGGGGTCA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2440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065206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Chl_52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TCCAGAGACGCGACTTGAAT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91419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GAATTGAGATGATTCGTAGTTTCG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569091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Chl_54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AATAGGTGACGGCATTCTGC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370376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SSC-IRB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ACTGTGACATTTCATTTCTTACCG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098524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Chl_56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CTACTCTTAACAGCCAAAGCGAGT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662045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Chl_57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CGAATCGAATCATTTTGCTG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7679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Chl_58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TTCGTTTTATTTTCGCCATAG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426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IRB-LSC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Chl_59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CTAGAAGTTACCAAGGAACCATGC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669454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Chl_60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TCGATTAGGGTCGTATTCTATGGT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745466"/>
                  </a:ext>
                </a:extLst>
              </a:tr>
              <a:tr h="251426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maritima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LSC-IRA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Chl_61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TGCTCATAACTTCCCTCTAGACCT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011120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Chl_62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AGTTATGAACCCTGTAGACCATCC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614127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IRA-SSC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Chl_63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AACAAAGGATGAATTCCACTTGTA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429824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Chl_64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TTTCGATTAGTATAGCTTATGCAGGA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514199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SSC-IRB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Chl_65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TTCTTGATCTTCCCAACCTATTTG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44245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Chl_66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GGAATAGAGACAATTCGGAAACAG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932344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IRB-LSC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TTAAAATTACCTTCTGGGGAGGTC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8302002"/>
                  </a:ext>
                </a:extLst>
              </a:tr>
              <a:tr h="251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Chl_68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TCTGATCAATTACTCTTCGTGCTT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2" marR="2872" marT="28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073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1418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475</Words>
  <Application>Microsoft Office PowerPoint</Application>
  <PresentationFormat>Custom</PresentationFormat>
  <Paragraphs>285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Williamson Benavides</dc:creator>
  <cp:lastModifiedBy>Amit Dhingra</cp:lastModifiedBy>
  <cp:revision>2</cp:revision>
  <dcterms:created xsi:type="dcterms:W3CDTF">2020-04-14T03:21:30Z</dcterms:created>
  <dcterms:modified xsi:type="dcterms:W3CDTF">2020-04-17T10:27:15Z</dcterms:modified>
</cp:coreProperties>
</file>