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6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23AA-46F8-410B-B301-032A9F3A9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08DFE0-E3A4-46F7-8B1F-94C9EF950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539ED-F810-4A1D-85B8-17E29B18E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D676D-0013-4530-B64C-AA27ACB9A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C7365-42F4-4241-B073-731F6D6B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4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22171-1177-45B4-9DF7-2555EA25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BD283-F043-4C0B-BDE8-33B702184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00AC3-8E26-4248-A4E7-02E002B0B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77959-E9C9-4AD3-A830-32A385C0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49400-224B-4D57-8226-2391F100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0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B8F46-B7BD-42A3-89B8-89BE8A740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02A9F-E3A5-4574-AF10-0350A8E5A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053BE-FE9B-498E-A524-800876D87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D2CF-FDFD-480A-BE1F-1F82FDB2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1E02E-F6CF-4F90-B3BB-BA554879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3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6C79-756B-48C2-8271-8D347AC7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510CB-1D47-4B23-8179-ACE822369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B40986-2F2F-42BA-B694-6496B16D6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A1185-2549-4164-9590-233FE5E7A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A6067-45ED-4E7B-88E6-078560FCD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26AB2-372C-47DB-B5C3-15825AC0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8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9515F-92F2-4A27-AEC3-FF1506376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6573F-514E-4BD0-8CAB-0B36370C0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5E3FB-5680-4CD7-B00B-642C8C871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F0768-65FB-48CB-B3BA-DA84F97E7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F8936-C60B-46C6-BF51-492673B45B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5D47A6-0826-4A18-9283-8EDEE2385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61805A-27D0-432A-BC43-4F6467B4B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AB0458-EDFE-4E4B-9E0C-34250FFD8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6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B0C68-9B70-44D1-A668-0758E498E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465356-6DC1-4CF2-8583-B3C7B43A2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A65837-E35A-43BB-890B-50D5CD6A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AA945-3CEB-43F7-82D0-A62EBE73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7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C79102-6F24-47CF-AEF8-22BD21CC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1CF691-0029-4F75-8BA1-589DD3D93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78661-C58D-4CF2-8142-4E4C68C81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4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BABB5-A368-4D9A-ACFA-D191B9CDA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C15A9-6091-4F0A-8116-46B86A14E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9E2E5-5A76-48E0-8561-B09DCF9D4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9065F-40DC-4D9B-8A30-C55C34AC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E64F4-B75C-44F8-BBF6-E99B4B5A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504D0-23EC-4876-A237-7E4BC92D7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98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81177-0AC1-46DA-8125-67449A189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59B7A5-0CE4-4AA6-9DB1-9DEBDCF1E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25C51-32F0-4CD5-A408-E1AFB8863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0626E9-8BC2-4174-A03C-FA6BB771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7A378-A770-4C7B-B682-9A1BB6CB5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64EE5-7A69-41DB-96B1-03118222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C8F3-BCF4-49A2-A405-62ED55482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C7C86-CBFA-4650-9750-B3FB9989D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C8E46-F87F-40AA-931D-DBD65680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EAF25-12B8-49C9-B3D2-46912CB2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27D49-C822-4CB3-B710-DB93032D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4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90052F-8E5B-4208-A8C3-C98CA791B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834295-3359-4055-878C-DF2616A35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4C3FF-F9C3-45BD-B7AB-D4D295C76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2361F-7F26-4308-BCEA-0E74BDB92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9A59D-CD9F-4E4A-B28B-1E82038B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6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BF6293-681F-4CF6-8031-01090510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474A6-C18D-4018-8D5B-619EA144D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7E3D2-FC23-4260-812F-4BBDC53A7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712CF-52CD-4434-AE6F-1FB1B4CD64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8B6D-EAFC-450D-AFB8-022D2A533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6C209-3522-4B27-A587-4206DB7C9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24AB2-A285-4C60-BC47-8AE5E0AAC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466CD1-C390-45C8-8D0C-51D88F9E755A}"/>
              </a:ext>
            </a:extLst>
          </p:cNvPr>
          <p:cNvSpPr/>
          <p:nvPr/>
        </p:nvSpPr>
        <p:spPr>
          <a:xfrm>
            <a:off x="1617706" y="4269769"/>
            <a:ext cx="90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Representative example of an overlap region amplicon sequenced with Sanger </a:t>
            </a:r>
            <a:r>
              <a:rPr lang="en-US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approch</a:t>
            </a: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IRA-SSC junction showed a 100% match during nucleotide alignment.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A25581-DC80-471C-A6BF-205F5432EE3B}"/>
              </a:ext>
            </a:extLst>
          </p:cNvPr>
          <p:cNvGrpSpPr/>
          <p:nvPr/>
        </p:nvGrpSpPr>
        <p:grpSpPr>
          <a:xfrm>
            <a:off x="1716934" y="1902202"/>
            <a:ext cx="8953500" cy="1998235"/>
            <a:chOff x="-721466" y="2749927"/>
            <a:chExt cx="8953500" cy="199823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01D5CA-3523-4E09-9D48-9ACD64A8F098}"/>
                </a:ext>
              </a:extLst>
            </p:cNvPr>
            <p:cNvGrpSpPr/>
            <p:nvPr/>
          </p:nvGrpSpPr>
          <p:grpSpPr>
            <a:xfrm>
              <a:off x="-721466" y="2749927"/>
              <a:ext cx="8953500" cy="1998235"/>
              <a:chOff x="-721466" y="2749927"/>
              <a:chExt cx="8953500" cy="199823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A8588F9-5FF1-44D3-80D2-D3CEB16EB48B}"/>
                  </a:ext>
                </a:extLst>
              </p:cNvPr>
              <p:cNvGrpSpPr/>
              <p:nvPr/>
            </p:nvGrpSpPr>
            <p:grpSpPr>
              <a:xfrm>
                <a:off x="-721466" y="2749927"/>
                <a:ext cx="8953500" cy="1998235"/>
                <a:chOff x="-721466" y="2749927"/>
                <a:chExt cx="8953500" cy="1998235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A0ACF60-9D7B-4C77-9590-8871384CC945}"/>
                    </a:ext>
                  </a:extLst>
                </p:cNvPr>
                <p:cNvSpPr/>
                <p:nvPr/>
              </p:nvSpPr>
              <p:spPr>
                <a:xfrm>
                  <a:off x="-721466" y="3119259"/>
                  <a:ext cx="8953500" cy="16289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C2855558-9D5D-4E38-8467-D0B0419DEDCB}"/>
                    </a:ext>
                  </a:extLst>
                </p:cNvPr>
                <p:cNvGrpSpPr/>
                <p:nvPr/>
              </p:nvGrpSpPr>
              <p:grpSpPr>
                <a:xfrm>
                  <a:off x="-653271" y="3213728"/>
                  <a:ext cx="8838170" cy="1042352"/>
                  <a:chOff x="708454" y="1958417"/>
                  <a:chExt cx="8838170" cy="1042352"/>
                </a:xfrm>
              </p:grpSpPr>
              <p:pic>
                <p:nvPicPr>
                  <p:cNvPr id="18" name="Picture 17">
                    <a:extLst>
                      <a:ext uri="{FF2B5EF4-FFF2-40B4-BE49-F238E27FC236}">
                        <a16:creationId xmlns:a16="http://schemas.microsoft.com/office/drawing/2014/main" id="{42B4700C-95C0-40FD-9A18-6233E61526F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35063"/>
                  <a:stretch/>
                </p:blipFill>
                <p:spPr>
                  <a:xfrm>
                    <a:off x="3064476" y="1962544"/>
                    <a:ext cx="6482148" cy="1038225"/>
                  </a:xfrm>
                  <a:prstGeom prst="rect">
                    <a:avLst/>
                  </a:prstGeom>
                </p:spPr>
              </p:pic>
              <p:pic>
                <p:nvPicPr>
                  <p:cNvPr id="19" name="Picture 18">
                    <a:extLst>
                      <a:ext uri="{FF2B5EF4-FFF2-40B4-BE49-F238E27FC236}">
                        <a16:creationId xmlns:a16="http://schemas.microsoft.com/office/drawing/2014/main" id="{1EE1E400-66B2-42D2-A44C-D420D212427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237" r="76161"/>
                  <a:stretch/>
                </p:blipFill>
                <p:spPr>
                  <a:xfrm>
                    <a:off x="708454" y="1958417"/>
                    <a:ext cx="2356022" cy="103822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1633644-C09B-4684-BCCA-20A2187723B3}"/>
                    </a:ext>
                  </a:extLst>
                </p:cNvPr>
                <p:cNvSpPr txBox="1"/>
                <p:nvPr/>
              </p:nvSpPr>
              <p:spPr>
                <a:xfrm>
                  <a:off x="-721466" y="2749927"/>
                  <a:ext cx="2800865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IRA-SSC junction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62892CE-FCA1-404B-B38E-28DFCB90F185}"/>
                  </a:ext>
                </a:extLst>
              </p:cNvPr>
              <p:cNvSpPr txBox="1"/>
              <p:nvPr/>
            </p:nvSpPr>
            <p:spPr>
              <a:xfrm>
                <a:off x="2835029" y="4309158"/>
                <a:ext cx="35539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Overlapping aligned area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93E3ED4-50D1-4AF5-A46F-CDCA262A66EE}"/>
                </a:ext>
              </a:extLst>
            </p:cNvPr>
            <p:cNvGrpSpPr/>
            <p:nvPr/>
          </p:nvGrpSpPr>
          <p:grpSpPr>
            <a:xfrm>
              <a:off x="5887571" y="4354676"/>
              <a:ext cx="491464" cy="294890"/>
              <a:chOff x="4251489" y="3624649"/>
              <a:chExt cx="906710" cy="146858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D759AB5-91AB-43F2-BFF4-357A30B1FCE0}"/>
                  </a:ext>
                </a:extLst>
              </p:cNvPr>
              <p:cNvCxnSpPr/>
              <p:nvPr/>
            </p:nvCxnSpPr>
            <p:spPr>
              <a:xfrm>
                <a:off x="4251489" y="3695307"/>
                <a:ext cx="90671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2921BB2-3E6D-4D06-880A-FBE88998EAAD}"/>
                  </a:ext>
                </a:extLst>
              </p:cNvPr>
              <p:cNvCxnSpPr/>
              <p:nvPr/>
            </p:nvCxnSpPr>
            <p:spPr>
              <a:xfrm flipH="1">
                <a:off x="5155140" y="3624649"/>
                <a:ext cx="3059" cy="1468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9C2BEE7-D22A-4490-8D66-828A07B54D4B}"/>
                </a:ext>
              </a:extLst>
            </p:cNvPr>
            <p:cNvGrpSpPr/>
            <p:nvPr/>
          </p:nvGrpSpPr>
          <p:grpSpPr>
            <a:xfrm rot="10800000">
              <a:off x="2839148" y="4354676"/>
              <a:ext cx="491464" cy="282249"/>
              <a:chOff x="4251489" y="3624649"/>
              <a:chExt cx="906710" cy="146858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8C10A19-3D18-4078-AACD-A6E4D8C68E02}"/>
                  </a:ext>
                </a:extLst>
              </p:cNvPr>
              <p:cNvCxnSpPr/>
              <p:nvPr/>
            </p:nvCxnSpPr>
            <p:spPr>
              <a:xfrm>
                <a:off x="4251489" y="3695307"/>
                <a:ext cx="90671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26617D4-6F44-48CF-99BD-A3E868BEF517}"/>
                  </a:ext>
                </a:extLst>
              </p:cNvPr>
              <p:cNvCxnSpPr/>
              <p:nvPr/>
            </p:nvCxnSpPr>
            <p:spPr>
              <a:xfrm flipH="1">
                <a:off x="5155140" y="3624649"/>
                <a:ext cx="3059" cy="1468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75390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2</cp:revision>
  <dcterms:created xsi:type="dcterms:W3CDTF">2020-04-14T03:19:34Z</dcterms:created>
  <dcterms:modified xsi:type="dcterms:W3CDTF">2020-04-17T10:18:39Z</dcterms:modified>
</cp:coreProperties>
</file>