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5" r:id="rId2"/>
    <p:sldId id="269" r:id="rId3"/>
    <p:sldId id="268" r:id="rId4"/>
  </p:sldIdLst>
  <p:sldSz cx="12192000" cy="90185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48" d="100"/>
          <a:sy n="48" d="100"/>
        </p:scale>
        <p:origin x="13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475959"/>
            <a:ext cx="10363200" cy="3139805"/>
          </a:xfrm>
        </p:spPr>
        <p:txBody>
          <a:bodyPr anchor="b"/>
          <a:lstStyle>
            <a:lvl1pPr algn="ctr">
              <a:defRPr sz="789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736847"/>
            <a:ext cx="9144000" cy="2177404"/>
          </a:xfrm>
        </p:spPr>
        <p:txBody>
          <a:bodyPr/>
          <a:lstStyle>
            <a:lvl1pPr marL="0" indent="0" algn="ctr">
              <a:buNone/>
              <a:defRPr sz="3156"/>
            </a:lvl1pPr>
            <a:lvl2pPr marL="601218" indent="0" algn="ctr">
              <a:buNone/>
              <a:defRPr sz="2630"/>
            </a:lvl2pPr>
            <a:lvl3pPr marL="1202436" indent="0" algn="ctr">
              <a:buNone/>
              <a:defRPr sz="2367"/>
            </a:lvl3pPr>
            <a:lvl4pPr marL="1803654" indent="0" algn="ctr">
              <a:buNone/>
              <a:defRPr sz="2104"/>
            </a:lvl4pPr>
            <a:lvl5pPr marL="2404872" indent="0" algn="ctr">
              <a:buNone/>
              <a:defRPr sz="2104"/>
            </a:lvl5pPr>
            <a:lvl6pPr marL="3006090" indent="0" algn="ctr">
              <a:buNone/>
              <a:defRPr sz="2104"/>
            </a:lvl6pPr>
            <a:lvl7pPr marL="3607308" indent="0" algn="ctr">
              <a:buNone/>
              <a:defRPr sz="2104"/>
            </a:lvl7pPr>
            <a:lvl8pPr marL="4208526" indent="0" algn="ctr">
              <a:buNone/>
              <a:defRPr sz="2104"/>
            </a:lvl8pPr>
            <a:lvl9pPr marL="4809744" indent="0" algn="ctr">
              <a:buNone/>
              <a:defRPr sz="2104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893F9-87C5-4D62-92A7-6C8363F678A6}" type="datetimeFigureOut">
              <a:rPr kumimoji="1" lang="ja-JP" altLang="en-US" smtClean="0"/>
              <a:t>2023/1/27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69A89-AF2B-4417-9A7C-223E792581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26555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893F9-87C5-4D62-92A7-6C8363F678A6}" type="datetimeFigureOut">
              <a:rPr kumimoji="1" lang="ja-JP" altLang="en-US" smtClean="0"/>
              <a:t>2023/1/27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69A89-AF2B-4417-9A7C-223E792581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80261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480157"/>
            <a:ext cx="2628900" cy="7642836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480157"/>
            <a:ext cx="7734300" cy="7642836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893F9-87C5-4D62-92A7-6C8363F678A6}" type="datetimeFigureOut">
              <a:rPr kumimoji="1" lang="ja-JP" altLang="en-US" smtClean="0"/>
              <a:t>2023/1/27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69A89-AF2B-4417-9A7C-223E792581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94039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893F9-87C5-4D62-92A7-6C8363F678A6}" type="datetimeFigureOut">
              <a:rPr kumimoji="1" lang="ja-JP" altLang="en-US" smtClean="0"/>
              <a:t>2023/1/27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69A89-AF2B-4417-9A7C-223E792581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34006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2248387"/>
            <a:ext cx="10515600" cy="3751481"/>
          </a:xfrm>
        </p:spPr>
        <p:txBody>
          <a:bodyPr anchor="b"/>
          <a:lstStyle>
            <a:lvl1pPr>
              <a:defRPr sz="789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6035359"/>
            <a:ext cx="10515600" cy="1972815"/>
          </a:xfrm>
        </p:spPr>
        <p:txBody>
          <a:bodyPr/>
          <a:lstStyle>
            <a:lvl1pPr marL="0" indent="0">
              <a:buNone/>
              <a:defRPr sz="3156">
                <a:solidFill>
                  <a:schemeClr val="tx1"/>
                </a:solidFill>
              </a:defRPr>
            </a:lvl1pPr>
            <a:lvl2pPr marL="601218" indent="0">
              <a:buNone/>
              <a:defRPr sz="2630">
                <a:solidFill>
                  <a:schemeClr val="tx1">
                    <a:tint val="75000"/>
                  </a:schemeClr>
                </a:solidFill>
              </a:defRPr>
            </a:lvl2pPr>
            <a:lvl3pPr marL="1202436" indent="0">
              <a:buNone/>
              <a:defRPr sz="2367">
                <a:solidFill>
                  <a:schemeClr val="tx1">
                    <a:tint val="75000"/>
                  </a:schemeClr>
                </a:solidFill>
              </a:defRPr>
            </a:lvl3pPr>
            <a:lvl4pPr marL="1803654" indent="0">
              <a:buNone/>
              <a:defRPr sz="2104">
                <a:solidFill>
                  <a:schemeClr val="tx1">
                    <a:tint val="75000"/>
                  </a:schemeClr>
                </a:solidFill>
              </a:defRPr>
            </a:lvl4pPr>
            <a:lvl5pPr marL="2404872" indent="0">
              <a:buNone/>
              <a:defRPr sz="2104">
                <a:solidFill>
                  <a:schemeClr val="tx1">
                    <a:tint val="75000"/>
                  </a:schemeClr>
                </a:solidFill>
              </a:defRPr>
            </a:lvl5pPr>
            <a:lvl6pPr marL="3006090" indent="0">
              <a:buNone/>
              <a:defRPr sz="2104">
                <a:solidFill>
                  <a:schemeClr val="tx1">
                    <a:tint val="75000"/>
                  </a:schemeClr>
                </a:solidFill>
              </a:defRPr>
            </a:lvl6pPr>
            <a:lvl7pPr marL="3607308" indent="0">
              <a:buNone/>
              <a:defRPr sz="2104">
                <a:solidFill>
                  <a:schemeClr val="tx1">
                    <a:tint val="75000"/>
                  </a:schemeClr>
                </a:solidFill>
              </a:defRPr>
            </a:lvl7pPr>
            <a:lvl8pPr marL="4208526" indent="0">
              <a:buNone/>
              <a:defRPr sz="2104">
                <a:solidFill>
                  <a:schemeClr val="tx1">
                    <a:tint val="75000"/>
                  </a:schemeClr>
                </a:solidFill>
              </a:defRPr>
            </a:lvl8pPr>
            <a:lvl9pPr marL="4809744" indent="0">
              <a:buNone/>
              <a:defRPr sz="210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893F9-87C5-4D62-92A7-6C8363F678A6}" type="datetimeFigureOut">
              <a:rPr kumimoji="1" lang="ja-JP" altLang="en-US" smtClean="0"/>
              <a:t>2023/1/27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69A89-AF2B-4417-9A7C-223E792581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996267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400782"/>
            <a:ext cx="5181600" cy="5722211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400782"/>
            <a:ext cx="5181600" cy="5722211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893F9-87C5-4D62-92A7-6C8363F678A6}" type="datetimeFigureOut">
              <a:rPr kumimoji="1" lang="ja-JP" altLang="en-US" smtClean="0"/>
              <a:t>2023/1/27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69A89-AF2B-4417-9A7C-223E792581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3312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80158"/>
            <a:ext cx="10515600" cy="1743177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2210808"/>
            <a:ext cx="5157787" cy="1083482"/>
          </a:xfrm>
        </p:spPr>
        <p:txBody>
          <a:bodyPr anchor="b"/>
          <a:lstStyle>
            <a:lvl1pPr marL="0" indent="0">
              <a:buNone/>
              <a:defRPr sz="3156" b="1"/>
            </a:lvl1pPr>
            <a:lvl2pPr marL="601218" indent="0">
              <a:buNone/>
              <a:defRPr sz="2630" b="1"/>
            </a:lvl2pPr>
            <a:lvl3pPr marL="1202436" indent="0">
              <a:buNone/>
              <a:defRPr sz="2367" b="1"/>
            </a:lvl3pPr>
            <a:lvl4pPr marL="1803654" indent="0">
              <a:buNone/>
              <a:defRPr sz="2104" b="1"/>
            </a:lvl4pPr>
            <a:lvl5pPr marL="2404872" indent="0">
              <a:buNone/>
              <a:defRPr sz="2104" b="1"/>
            </a:lvl5pPr>
            <a:lvl6pPr marL="3006090" indent="0">
              <a:buNone/>
              <a:defRPr sz="2104" b="1"/>
            </a:lvl6pPr>
            <a:lvl7pPr marL="3607308" indent="0">
              <a:buNone/>
              <a:defRPr sz="2104" b="1"/>
            </a:lvl7pPr>
            <a:lvl8pPr marL="4208526" indent="0">
              <a:buNone/>
              <a:defRPr sz="2104" b="1"/>
            </a:lvl8pPr>
            <a:lvl9pPr marL="4809744" indent="0">
              <a:buNone/>
              <a:defRPr sz="2104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3294290"/>
            <a:ext cx="5157787" cy="484540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2210808"/>
            <a:ext cx="5183188" cy="1083482"/>
          </a:xfrm>
        </p:spPr>
        <p:txBody>
          <a:bodyPr anchor="b"/>
          <a:lstStyle>
            <a:lvl1pPr marL="0" indent="0">
              <a:buNone/>
              <a:defRPr sz="3156" b="1"/>
            </a:lvl1pPr>
            <a:lvl2pPr marL="601218" indent="0">
              <a:buNone/>
              <a:defRPr sz="2630" b="1"/>
            </a:lvl2pPr>
            <a:lvl3pPr marL="1202436" indent="0">
              <a:buNone/>
              <a:defRPr sz="2367" b="1"/>
            </a:lvl3pPr>
            <a:lvl4pPr marL="1803654" indent="0">
              <a:buNone/>
              <a:defRPr sz="2104" b="1"/>
            </a:lvl4pPr>
            <a:lvl5pPr marL="2404872" indent="0">
              <a:buNone/>
              <a:defRPr sz="2104" b="1"/>
            </a:lvl5pPr>
            <a:lvl6pPr marL="3006090" indent="0">
              <a:buNone/>
              <a:defRPr sz="2104" b="1"/>
            </a:lvl6pPr>
            <a:lvl7pPr marL="3607308" indent="0">
              <a:buNone/>
              <a:defRPr sz="2104" b="1"/>
            </a:lvl7pPr>
            <a:lvl8pPr marL="4208526" indent="0">
              <a:buNone/>
              <a:defRPr sz="2104" b="1"/>
            </a:lvl8pPr>
            <a:lvl9pPr marL="4809744" indent="0">
              <a:buNone/>
              <a:defRPr sz="2104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3294290"/>
            <a:ext cx="5183188" cy="484540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893F9-87C5-4D62-92A7-6C8363F678A6}" type="datetimeFigureOut">
              <a:rPr kumimoji="1" lang="ja-JP" altLang="en-US" smtClean="0"/>
              <a:t>2023/1/27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69A89-AF2B-4417-9A7C-223E792581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984231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893F9-87C5-4D62-92A7-6C8363F678A6}" type="datetimeFigureOut">
              <a:rPr kumimoji="1" lang="ja-JP" altLang="en-US" smtClean="0"/>
              <a:t>2023/1/27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69A89-AF2B-4417-9A7C-223E792581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67227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893F9-87C5-4D62-92A7-6C8363F678A6}" type="datetimeFigureOut">
              <a:rPr kumimoji="1" lang="ja-JP" altLang="en-US" smtClean="0"/>
              <a:t>2023/1/27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69A89-AF2B-4417-9A7C-223E792581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18005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601239"/>
            <a:ext cx="3932237" cy="2104337"/>
          </a:xfrm>
        </p:spPr>
        <p:txBody>
          <a:bodyPr anchor="b"/>
          <a:lstStyle>
            <a:lvl1pPr>
              <a:defRPr sz="4208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298512"/>
            <a:ext cx="6172200" cy="6409043"/>
          </a:xfrm>
        </p:spPr>
        <p:txBody>
          <a:bodyPr/>
          <a:lstStyle>
            <a:lvl1pPr>
              <a:defRPr sz="4208"/>
            </a:lvl1pPr>
            <a:lvl2pPr>
              <a:defRPr sz="3682"/>
            </a:lvl2pPr>
            <a:lvl3pPr>
              <a:defRPr sz="3156"/>
            </a:lvl3pPr>
            <a:lvl4pPr>
              <a:defRPr sz="2630"/>
            </a:lvl4pPr>
            <a:lvl5pPr>
              <a:defRPr sz="2630"/>
            </a:lvl5pPr>
            <a:lvl6pPr>
              <a:defRPr sz="2630"/>
            </a:lvl6pPr>
            <a:lvl7pPr>
              <a:defRPr sz="2630"/>
            </a:lvl7pPr>
            <a:lvl8pPr>
              <a:defRPr sz="2630"/>
            </a:lvl8pPr>
            <a:lvl9pPr>
              <a:defRPr sz="263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705576"/>
            <a:ext cx="3932237" cy="5012415"/>
          </a:xfrm>
        </p:spPr>
        <p:txBody>
          <a:bodyPr/>
          <a:lstStyle>
            <a:lvl1pPr marL="0" indent="0">
              <a:buNone/>
              <a:defRPr sz="2104"/>
            </a:lvl1pPr>
            <a:lvl2pPr marL="601218" indent="0">
              <a:buNone/>
              <a:defRPr sz="1841"/>
            </a:lvl2pPr>
            <a:lvl3pPr marL="1202436" indent="0">
              <a:buNone/>
              <a:defRPr sz="1578"/>
            </a:lvl3pPr>
            <a:lvl4pPr marL="1803654" indent="0">
              <a:buNone/>
              <a:defRPr sz="1315"/>
            </a:lvl4pPr>
            <a:lvl5pPr marL="2404872" indent="0">
              <a:buNone/>
              <a:defRPr sz="1315"/>
            </a:lvl5pPr>
            <a:lvl6pPr marL="3006090" indent="0">
              <a:buNone/>
              <a:defRPr sz="1315"/>
            </a:lvl6pPr>
            <a:lvl7pPr marL="3607308" indent="0">
              <a:buNone/>
              <a:defRPr sz="1315"/>
            </a:lvl7pPr>
            <a:lvl8pPr marL="4208526" indent="0">
              <a:buNone/>
              <a:defRPr sz="1315"/>
            </a:lvl8pPr>
            <a:lvl9pPr marL="4809744" indent="0">
              <a:buNone/>
              <a:defRPr sz="1315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893F9-87C5-4D62-92A7-6C8363F678A6}" type="datetimeFigureOut">
              <a:rPr kumimoji="1" lang="ja-JP" altLang="en-US" smtClean="0"/>
              <a:t>2023/1/27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69A89-AF2B-4417-9A7C-223E792581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29741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601239"/>
            <a:ext cx="3932237" cy="2104337"/>
          </a:xfrm>
        </p:spPr>
        <p:txBody>
          <a:bodyPr anchor="b"/>
          <a:lstStyle>
            <a:lvl1pPr>
              <a:defRPr sz="4208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1298512"/>
            <a:ext cx="6172200" cy="6409043"/>
          </a:xfrm>
        </p:spPr>
        <p:txBody>
          <a:bodyPr anchor="t"/>
          <a:lstStyle>
            <a:lvl1pPr marL="0" indent="0">
              <a:buNone/>
              <a:defRPr sz="4208"/>
            </a:lvl1pPr>
            <a:lvl2pPr marL="601218" indent="0">
              <a:buNone/>
              <a:defRPr sz="3682"/>
            </a:lvl2pPr>
            <a:lvl3pPr marL="1202436" indent="0">
              <a:buNone/>
              <a:defRPr sz="3156"/>
            </a:lvl3pPr>
            <a:lvl4pPr marL="1803654" indent="0">
              <a:buNone/>
              <a:defRPr sz="2630"/>
            </a:lvl4pPr>
            <a:lvl5pPr marL="2404872" indent="0">
              <a:buNone/>
              <a:defRPr sz="2630"/>
            </a:lvl5pPr>
            <a:lvl6pPr marL="3006090" indent="0">
              <a:buNone/>
              <a:defRPr sz="2630"/>
            </a:lvl6pPr>
            <a:lvl7pPr marL="3607308" indent="0">
              <a:buNone/>
              <a:defRPr sz="2630"/>
            </a:lvl7pPr>
            <a:lvl8pPr marL="4208526" indent="0">
              <a:buNone/>
              <a:defRPr sz="2630"/>
            </a:lvl8pPr>
            <a:lvl9pPr marL="4809744" indent="0">
              <a:buNone/>
              <a:defRPr sz="263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705576"/>
            <a:ext cx="3932237" cy="5012415"/>
          </a:xfrm>
        </p:spPr>
        <p:txBody>
          <a:bodyPr/>
          <a:lstStyle>
            <a:lvl1pPr marL="0" indent="0">
              <a:buNone/>
              <a:defRPr sz="2104"/>
            </a:lvl1pPr>
            <a:lvl2pPr marL="601218" indent="0">
              <a:buNone/>
              <a:defRPr sz="1841"/>
            </a:lvl2pPr>
            <a:lvl3pPr marL="1202436" indent="0">
              <a:buNone/>
              <a:defRPr sz="1578"/>
            </a:lvl3pPr>
            <a:lvl4pPr marL="1803654" indent="0">
              <a:buNone/>
              <a:defRPr sz="1315"/>
            </a:lvl4pPr>
            <a:lvl5pPr marL="2404872" indent="0">
              <a:buNone/>
              <a:defRPr sz="1315"/>
            </a:lvl5pPr>
            <a:lvl6pPr marL="3006090" indent="0">
              <a:buNone/>
              <a:defRPr sz="1315"/>
            </a:lvl6pPr>
            <a:lvl7pPr marL="3607308" indent="0">
              <a:buNone/>
              <a:defRPr sz="1315"/>
            </a:lvl7pPr>
            <a:lvl8pPr marL="4208526" indent="0">
              <a:buNone/>
              <a:defRPr sz="1315"/>
            </a:lvl8pPr>
            <a:lvl9pPr marL="4809744" indent="0">
              <a:buNone/>
              <a:defRPr sz="1315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893F9-87C5-4D62-92A7-6C8363F678A6}" type="datetimeFigureOut">
              <a:rPr kumimoji="1" lang="ja-JP" altLang="en-US" smtClean="0"/>
              <a:t>2023/1/27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69A89-AF2B-4417-9A7C-223E792581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42748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480158"/>
            <a:ext cx="10515600" cy="1743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400782"/>
            <a:ext cx="10515600" cy="57222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8358897"/>
            <a:ext cx="2743200" cy="4801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57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3893F9-87C5-4D62-92A7-6C8363F678A6}" type="datetimeFigureOut">
              <a:rPr kumimoji="1" lang="ja-JP" altLang="en-US" smtClean="0"/>
              <a:t>2023/1/27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8358897"/>
            <a:ext cx="4114800" cy="4801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57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8358897"/>
            <a:ext cx="2743200" cy="4801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7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869A89-AF2B-4417-9A7C-223E792581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9300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202436" rtl="0" eaLnBrk="1" latinLnBrk="0" hangingPunct="1">
        <a:lnSpc>
          <a:spcPct val="90000"/>
        </a:lnSpc>
        <a:spcBef>
          <a:spcPct val="0"/>
        </a:spcBef>
        <a:buNone/>
        <a:defRPr kumimoji="1" sz="578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0609" indent="-300609" algn="l" defTabSz="1202436" rtl="0" eaLnBrk="1" latinLnBrk="0" hangingPunct="1">
        <a:lnSpc>
          <a:spcPct val="90000"/>
        </a:lnSpc>
        <a:spcBef>
          <a:spcPts val="1315"/>
        </a:spcBef>
        <a:buFont typeface="Arial" panose="020B0604020202020204" pitchFamily="34" charset="0"/>
        <a:buChar char="•"/>
        <a:defRPr kumimoji="1" sz="3682" kern="1200">
          <a:solidFill>
            <a:schemeClr val="tx1"/>
          </a:solidFill>
          <a:latin typeface="+mn-lt"/>
          <a:ea typeface="+mn-ea"/>
          <a:cs typeface="+mn-cs"/>
        </a:defRPr>
      </a:lvl1pPr>
      <a:lvl2pPr marL="901827" indent="-300609" algn="l" defTabSz="1202436" rtl="0" eaLnBrk="1" latinLnBrk="0" hangingPunct="1">
        <a:lnSpc>
          <a:spcPct val="90000"/>
        </a:lnSpc>
        <a:spcBef>
          <a:spcPts val="658"/>
        </a:spcBef>
        <a:buFont typeface="Arial" panose="020B0604020202020204" pitchFamily="34" charset="0"/>
        <a:buChar char="•"/>
        <a:defRPr kumimoji="1" sz="3156" kern="1200">
          <a:solidFill>
            <a:schemeClr val="tx1"/>
          </a:solidFill>
          <a:latin typeface="+mn-lt"/>
          <a:ea typeface="+mn-ea"/>
          <a:cs typeface="+mn-cs"/>
        </a:defRPr>
      </a:lvl2pPr>
      <a:lvl3pPr marL="1503045" indent="-300609" algn="l" defTabSz="1202436" rtl="0" eaLnBrk="1" latinLnBrk="0" hangingPunct="1">
        <a:lnSpc>
          <a:spcPct val="90000"/>
        </a:lnSpc>
        <a:spcBef>
          <a:spcPts val="658"/>
        </a:spcBef>
        <a:buFont typeface="Arial" panose="020B0604020202020204" pitchFamily="34" charset="0"/>
        <a:buChar char="•"/>
        <a:defRPr kumimoji="1" sz="2630" kern="1200">
          <a:solidFill>
            <a:schemeClr val="tx1"/>
          </a:solidFill>
          <a:latin typeface="+mn-lt"/>
          <a:ea typeface="+mn-ea"/>
          <a:cs typeface="+mn-cs"/>
        </a:defRPr>
      </a:lvl3pPr>
      <a:lvl4pPr marL="2104263" indent="-300609" algn="l" defTabSz="1202436" rtl="0" eaLnBrk="1" latinLnBrk="0" hangingPunct="1">
        <a:lnSpc>
          <a:spcPct val="90000"/>
        </a:lnSpc>
        <a:spcBef>
          <a:spcPts val="658"/>
        </a:spcBef>
        <a:buFont typeface="Arial" panose="020B0604020202020204" pitchFamily="34" charset="0"/>
        <a:buChar char="•"/>
        <a:defRPr kumimoji="1" sz="2367" kern="1200">
          <a:solidFill>
            <a:schemeClr val="tx1"/>
          </a:solidFill>
          <a:latin typeface="+mn-lt"/>
          <a:ea typeface="+mn-ea"/>
          <a:cs typeface="+mn-cs"/>
        </a:defRPr>
      </a:lvl4pPr>
      <a:lvl5pPr marL="2705481" indent="-300609" algn="l" defTabSz="1202436" rtl="0" eaLnBrk="1" latinLnBrk="0" hangingPunct="1">
        <a:lnSpc>
          <a:spcPct val="90000"/>
        </a:lnSpc>
        <a:spcBef>
          <a:spcPts val="658"/>
        </a:spcBef>
        <a:buFont typeface="Arial" panose="020B0604020202020204" pitchFamily="34" charset="0"/>
        <a:buChar char="•"/>
        <a:defRPr kumimoji="1" sz="2367" kern="1200">
          <a:solidFill>
            <a:schemeClr val="tx1"/>
          </a:solidFill>
          <a:latin typeface="+mn-lt"/>
          <a:ea typeface="+mn-ea"/>
          <a:cs typeface="+mn-cs"/>
        </a:defRPr>
      </a:lvl5pPr>
      <a:lvl6pPr marL="3306699" indent="-300609" algn="l" defTabSz="1202436" rtl="0" eaLnBrk="1" latinLnBrk="0" hangingPunct="1">
        <a:lnSpc>
          <a:spcPct val="90000"/>
        </a:lnSpc>
        <a:spcBef>
          <a:spcPts val="658"/>
        </a:spcBef>
        <a:buFont typeface="Arial" panose="020B0604020202020204" pitchFamily="34" charset="0"/>
        <a:buChar char="•"/>
        <a:defRPr kumimoji="1" sz="2367" kern="1200">
          <a:solidFill>
            <a:schemeClr val="tx1"/>
          </a:solidFill>
          <a:latin typeface="+mn-lt"/>
          <a:ea typeface="+mn-ea"/>
          <a:cs typeface="+mn-cs"/>
        </a:defRPr>
      </a:lvl6pPr>
      <a:lvl7pPr marL="3907917" indent="-300609" algn="l" defTabSz="1202436" rtl="0" eaLnBrk="1" latinLnBrk="0" hangingPunct="1">
        <a:lnSpc>
          <a:spcPct val="90000"/>
        </a:lnSpc>
        <a:spcBef>
          <a:spcPts val="658"/>
        </a:spcBef>
        <a:buFont typeface="Arial" panose="020B0604020202020204" pitchFamily="34" charset="0"/>
        <a:buChar char="•"/>
        <a:defRPr kumimoji="1" sz="2367" kern="1200">
          <a:solidFill>
            <a:schemeClr val="tx1"/>
          </a:solidFill>
          <a:latin typeface="+mn-lt"/>
          <a:ea typeface="+mn-ea"/>
          <a:cs typeface="+mn-cs"/>
        </a:defRPr>
      </a:lvl7pPr>
      <a:lvl8pPr marL="4509135" indent="-300609" algn="l" defTabSz="1202436" rtl="0" eaLnBrk="1" latinLnBrk="0" hangingPunct="1">
        <a:lnSpc>
          <a:spcPct val="90000"/>
        </a:lnSpc>
        <a:spcBef>
          <a:spcPts val="658"/>
        </a:spcBef>
        <a:buFont typeface="Arial" panose="020B0604020202020204" pitchFamily="34" charset="0"/>
        <a:buChar char="•"/>
        <a:defRPr kumimoji="1" sz="2367" kern="1200">
          <a:solidFill>
            <a:schemeClr val="tx1"/>
          </a:solidFill>
          <a:latin typeface="+mn-lt"/>
          <a:ea typeface="+mn-ea"/>
          <a:cs typeface="+mn-cs"/>
        </a:defRPr>
      </a:lvl8pPr>
      <a:lvl9pPr marL="5110353" indent="-300609" algn="l" defTabSz="1202436" rtl="0" eaLnBrk="1" latinLnBrk="0" hangingPunct="1">
        <a:lnSpc>
          <a:spcPct val="90000"/>
        </a:lnSpc>
        <a:spcBef>
          <a:spcPts val="658"/>
        </a:spcBef>
        <a:buFont typeface="Arial" panose="020B0604020202020204" pitchFamily="34" charset="0"/>
        <a:buChar char="•"/>
        <a:defRPr kumimoji="1" sz="23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02436" rtl="0" eaLnBrk="1" latinLnBrk="0" hangingPunct="1">
        <a:defRPr kumimoji="1" sz="2367" kern="1200">
          <a:solidFill>
            <a:schemeClr val="tx1"/>
          </a:solidFill>
          <a:latin typeface="+mn-lt"/>
          <a:ea typeface="+mn-ea"/>
          <a:cs typeface="+mn-cs"/>
        </a:defRPr>
      </a:lvl1pPr>
      <a:lvl2pPr marL="601218" algn="l" defTabSz="1202436" rtl="0" eaLnBrk="1" latinLnBrk="0" hangingPunct="1">
        <a:defRPr kumimoji="1" sz="2367" kern="1200">
          <a:solidFill>
            <a:schemeClr val="tx1"/>
          </a:solidFill>
          <a:latin typeface="+mn-lt"/>
          <a:ea typeface="+mn-ea"/>
          <a:cs typeface="+mn-cs"/>
        </a:defRPr>
      </a:lvl2pPr>
      <a:lvl3pPr marL="1202436" algn="l" defTabSz="1202436" rtl="0" eaLnBrk="1" latinLnBrk="0" hangingPunct="1">
        <a:defRPr kumimoji="1" sz="2367" kern="1200">
          <a:solidFill>
            <a:schemeClr val="tx1"/>
          </a:solidFill>
          <a:latin typeface="+mn-lt"/>
          <a:ea typeface="+mn-ea"/>
          <a:cs typeface="+mn-cs"/>
        </a:defRPr>
      </a:lvl3pPr>
      <a:lvl4pPr marL="1803654" algn="l" defTabSz="1202436" rtl="0" eaLnBrk="1" latinLnBrk="0" hangingPunct="1">
        <a:defRPr kumimoji="1" sz="2367" kern="1200">
          <a:solidFill>
            <a:schemeClr val="tx1"/>
          </a:solidFill>
          <a:latin typeface="+mn-lt"/>
          <a:ea typeface="+mn-ea"/>
          <a:cs typeface="+mn-cs"/>
        </a:defRPr>
      </a:lvl4pPr>
      <a:lvl5pPr marL="2404872" algn="l" defTabSz="1202436" rtl="0" eaLnBrk="1" latinLnBrk="0" hangingPunct="1">
        <a:defRPr kumimoji="1" sz="2367" kern="1200">
          <a:solidFill>
            <a:schemeClr val="tx1"/>
          </a:solidFill>
          <a:latin typeface="+mn-lt"/>
          <a:ea typeface="+mn-ea"/>
          <a:cs typeface="+mn-cs"/>
        </a:defRPr>
      </a:lvl5pPr>
      <a:lvl6pPr marL="3006090" algn="l" defTabSz="1202436" rtl="0" eaLnBrk="1" latinLnBrk="0" hangingPunct="1">
        <a:defRPr kumimoji="1" sz="2367" kern="1200">
          <a:solidFill>
            <a:schemeClr val="tx1"/>
          </a:solidFill>
          <a:latin typeface="+mn-lt"/>
          <a:ea typeface="+mn-ea"/>
          <a:cs typeface="+mn-cs"/>
        </a:defRPr>
      </a:lvl6pPr>
      <a:lvl7pPr marL="3607308" algn="l" defTabSz="1202436" rtl="0" eaLnBrk="1" latinLnBrk="0" hangingPunct="1">
        <a:defRPr kumimoji="1" sz="2367" kern="1200">
          <a:solidFill>
            <a:schemeClr val="tx1"/>
          </a:solidFill>
          <a:latin typeface="+mn-lt"/>
          <a:ea typeface="+mn-ea"/>
          <a:cs typeface="+mn-cs"/>
        </a:defRPr>
      </a:lvl7pPr>
      <a:lvl8pPr marL="4208526" algn="l" defTabSz="1202436" rtl="0" eaLnBrk="1" latinLnBrk="0" hangingPunct="1">
        <a:defRPr kumimoji="1" sz="2367" kern="1200">
          <a:solidFill>
            <a:schemeClr val="tx1"/>
          </a:solidFill>
          <a:latin typeface="+mn-lt"/>
          <a:ea typeface="+mn-ea"/>
          <a:cs typeface="+mn-cs"/>
        </a:defRPr>
      </a:lvl8pPr>
      <a:lvl9pPr marL="4809744" algn="l" defTabSz="1202436" rtl="0" eaLnBrk="1" latinLnBrk="0" hangingPunct="1">
        <a:defRPr kumimoji="1" sz="23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98C9822B-CFE5-ED4D-C4E2-B2592D3B7855}"/>
              </a:ext>
            </a:extLst>
          </p:cNvPr>
          <p:cNvSpPr txBox="1"/>
          <p:nvPr/>
        </p:nvSpPr>
        <p:spPr>
          <a:xfrm>
            <a:off x="425668" y="976973"/>
            <a:ext cx="33242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a.  Histology (non-CC/MC vs. CC/MC)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27CF3C1-4F01-EC1A-C6C3-62BC5F2F1AE2}"/>
              </a:ext>
            </a:extLst>
          </p:cNvPr>
          <p:cNvSpPr txBox="1"/>
          <p:nvPr/>
        </p:nvSpPr>
        <p:spPr>
          <a:xfrm>
            <a:off x="109707" y="162320"/>
            <a:ext cx="96972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b="1" dirty="0">
                <a:latin typeface="Arial" panose="020B0604020202020204" pitchFamily="34" charset="0"/>
                <a:cs typeface="Arial" panose="020B0604020202020204" pitchFamily="34" charset="0"/>
              </a:rPr>
              <a:t>Fig. S1</a:t>
            </a:r>
            <a:r>
              <a:rPr kumimoji="1" lang="ja-JP" alt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Kaplan-Meier estimates of the time to treatment failure according to each factor</a:t>
            </a:r>
            <a:endParaRPr kumimoji="1" lang="en-US" altLang="ja-JP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C65EF92A-6B8B-26B5-B1DB-EE97ADB23BB1}"/>
              </a:ext>
            </a:extLst>
          </p:cNvPr>
          <p:cNvSpPr txBox="1"/>
          <p:nvPr/>
        </p:nvSpPr>
        <p:spPr>
          <a:xfrm>
            <a:off x="8022046" y="988552"/>
            <a:ext cx="40946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c. Treatment line (1st line vs. 2nd or later line)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67B539F-E3C9-D646-E63A-9651DB01C1BE}"/>
              </a:ext>
            </a:extLst>
          </p:cNvPr>
          <p:cNvSpPr txBox="1"/>
          <p:nvPr/>
        </p:nvSpPr>
        <p:spPr>
          <a:xfrm>
            <a:off x="4406630" y="4275481"/>
            <a:ext cx="30387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e. Ascites (absence vs. presence)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7DB8871C-3A7D-DC53-8691-B28A135E0CB8}"/>
              </a:ext>
            </a:extLst>
          </p:cNvPr>
          <p:cNvSpPr txBox="1"/>
          <p:nvPr/>
        </p:nvSpPr>
        <p:spPr>
          <a:xfrm>
            <a:off x="425668" y="7620899"/>
            <a:ext cx="1131735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ja-JP" sz="1400" b="1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Kaplan-Meier curve</a:t>
            </a:r>
            <a:r>
              <a:rPr lang="en-US" altLang="ja-JP" sz="1400" b="1" kern="100" dirty="0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 of the time to treatment failure </a:t>
            </a:r>
            <a:r>
              <a:rPr lang="en-US" altLang="ja-JP" sz="1400" b="1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according</a:t>
            </a:r>
            <a:r>
              <a:rPr lang="ja-JP" altLang="en-US" sz="1400" b="1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 </a:t>
            </a:r>
            <a:r>
              <a:rPr lang="en-US" altLang="ja-JP" sz="1400" b="1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to</a:t>
            </a:r>
            <a:r>
              <a:rPr lang="ja-JP" altLang="en-US" sz="1400" b="1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 </a:t>
            </a:r>
            <a:r>
              <a:rPr lang="en-US" altLang="ja-JP" sz="1400" b="1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each</a:t>
            </a:r>
            <a:r>
              <a:rPr lang="ja-JP" altLang="en-US" sz="1400" b="1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 </a:t>
            </a:r>
            <a:r>
              <a:rPr lang="en-US" altLang="ja-JP" sz="1400" b="1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factor</a:t>
            </a:r>
          </a:p>
          <a:p>
            <a:pPr algn="just"/>
            <a:r>
              <a:rPr lang="en-US" altLang="ja-JP" sz="1400" kern="100" dirty="0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The median time to treatment failure calculated by the Kaplan-Meier according to each factor </a:t>
            </a:r>
            <a:r>
              <a:rPr lang="en-US" altLang="ja-JP" sz="1400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is</a:t>
            </a:r>
            <a:r>
              <a:rPr lang="en-US" altLang="ja-JP" sz="1400" kern="100" dirty="0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 shown. </a:t>
            </a:r>
            <a:r>
              <a:rPr lang="en-US" altLang="ja-JP" sz="1400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D</a:t>
            </a:r>
            <a:r>
              <a:rPr lang="en-US" altLang="ja-JP" sz="14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ＭＳ 明朝" panose="02020609040205080304" pitchFamily="17" charset="-128"/>
                <a:cs typeface="Arial" panose="020B0604020202020204" pitchFamily="34" charset="0"/>
              </a:rPr>
              <a:t>ifferences in </a:t>
            </a:r>
            <a:r>
              <a:rPr lang="en-US" altLang="ja-JP" sz="14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TTF</a:t>
            </a:r>
            <a:r>
              <a:rPr lang="en-US" altLang="ja-JP" sz="14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ＭＳ 明朝" panose="02020609040205080304" pitchFamily="17" charset="-128"/>
                <a:cs typeface="Arial" panose="020B0604020202020204" pitchFamily="34" charset="0"/>
              </a:rPr>
              <a:t> between each factor were evaluated with the log-rank test. </a:t>
            </a:r>
            <a:endParaRPr lang="en-US" altLang="ja-JP" sz="1400" kern="100" dirty="0">
              <a:effectLst/>
              <a:latin typeface="Arial" panose="020B0604020202020204" pitchFamily="34" charset="0"/>
              <a:ea typeface="游明朝" panose="02020400000000000000" pitchFamily="18" charset="-128"/>
              <a:cs typeface="Arial" panose="020B0604020202020204" pitchFamily="34" charset="0"/>
            </a:endParaRPr>
          </a:p>
          <a:p>
            <a:pPr algn="just"/>
            <a:r>
              <a:rPr lang="en-US" altLang="ja-JP" sz="1400" kern="100" dirty="0" err="1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mTTF</a:t>
            </a:r>
            <a:r>
              <a:rPr lang="en-US" altLang="ja-JP" sz="1400" kern="100" dirty="0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, median time to treatment failure; CI, confidence interval; CC, </a:t>
            </a:r>
            <a:r>
              <a:rPr lang="en-US" altLang="ja-JP" sz="1400" dirty="0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clear cell carcinoma; MC, mucinous carcinoma; Bev, bevacizumab; </a:t>
            </a:r>
            <a:endParaRPr lang="ja-JP" altLang="ja-JP" sz="1400" kern="100" dirty="0">
              <a:effectLst/>
              <a:latin typeface="Arial" panose="020B0604020202020204" pitchFamily="34" charset="0"/>
              <a:ea typeface="游明朝" panose="02020400000000000000" pitchFamily="18" charset="-128"/>
              <a:cs typeface="Arial" panose="020B0604020202020204" pitchFamily="34" charset="0"/>
            </a:endParaRPr>
          </a:p>
        </p:txBody>
      </p:sp>
      <p:pic>
        <p:nvPicPr>
          <p:cNvPr id="18" name="図 17">
            <a:extLst>
              <a:ext uri="{FF2B5EF4-FFF2-40B4-BE49-F238E27FC236}">
                <a16:creationId xmlns:a16="http://schemas.microsoft.com/office/drawing/2014/main" id="{1D5AD39F-68D4-4535-2D61-2B1B76ED5F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430" y="1324629"/>
            <a:ext cx="2944001" cy="2880000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A6D3B18F-62BE-5EFC-44A4-2C2E48637C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45230" y="1324629"/>
            <a:ext cx="2944001" cy="2880000"/>
          </a:xfrm>
          <a:prstGeom prst="rect">
            <a:avLst/>
          </a:prstGeom>
        </p:spPr>
      </p:pic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70372B8F-0B7C-ED9B-1BF2-46C7537CB635}"/>
              </a:ext>
            </a:extLst>
          </p:cNvPr>
          <p:cNvSpPr txBox="1"/>
          <p:nvPr/>
        </p:nvSpPr>
        <p:spPr>
          <a:xfrm>
            <a:off x="3983446" y="974791"/>
            <a:ext cx="4038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b. Platinum-free interval (</a:t>
            </a:r>
            <a:r>
              <a:rPr kumimoji="1" lang="ja-JP" alt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≥ </a:t>
            </a:r>
            <a:r>
              <a:rPr kumimoji="1"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3 Mos vs. &lt; 3 Mos)</a:t>
            </a:r>
          </a:p>
        </p:txBody>
      </p:sp>
      <p:pic>
        <p:nvPicPr>
          <p:cNvPr id="21" name="図 20">
            <a:extLst>
              <a:ext uri="{FF2B5EF4-FFF2-40B4-BE49-F238E27FC236}">
                <a16:creationId xmlns:a16="http://schemas.microsoft.com/office/drawing/2014/main" id="{F6390266-3C60-3DB6-933D-061B722C9C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23999" y="1324629"/>
            <a:ext cx="2944001" cy="2880000"/>
          </a:xfrm>
          <a:prstGeom prst="rect">
            <a:avLst/>
          </a:prstGeom>
        </p:spPr>
      </p:pic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65E4A23E-9B8C-F540-6C3B-FDCC53E9DFC8}"/>
              </a:ext>
            </a:extLst>
          </p:cNvPr>
          <p:cNvSpPr txBox="1"/>
          <p:nvPr/>
        </p:nvSpPr>
        <p:spPr>
          <a:xfrm>
            <a:off x="420623" y="4277424"/>
            <a:ext cx="3816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d. </a:t>
            </a:r>
            <a:r>
              <a:rPr kumimoji="1" lang="en-US" altLang="ja-JP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Bevcizumab</a:t>
            </a:r>
            <a:r>
              <a:rPr kumimoji="1"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 (with Bev vs. without Bev)</a:t>
            </a:r>
          </a:p>
        </p:txBody>
      </p:sp>
      <p:pic>
        <p:nvPicPr>
          <p:cNvPr id="23" name="図 22">
            <a:extLst>
              <a:ext uri="{FF2B5EF4-FFF2-40B4-BE49-F238E27FC236}">
                <a16:creationId xmlns:a16="http://schemas.microsoft.com/office/drawing/2014/main" id="{922281FF-A9A6-7231-6DCE-C4EBC4E0D2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0430" y="4638145"/>
            <a:ext cx="2944001" cy="2880000"/>
          </a:xfrm>
          <a:prstGeom prst="rect">
            <a:avLst/>
          </a:prstGeom>
        </p:spPr>
      </p:pic>
      <p:pic>
        <p:nvPicPr>
          <p:cNvPr id="24" name="図 23">
            <a:extLst>
              <a:ext uri="{FF2B5EF4-FFF2-40B4-BE49-F238E27FC236}">
                <a16:creationId xmlns:a16="http://schemas.microsoft.com/office/drawing/2014/main" id="{1EE86F74-7BA7-39CD-9787-F98CED23CBC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12345" y="4638145"/>
            <a:ext cx="2944001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1819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98C9822B-CFE5-ED4D-C4E2-B2592D3B7855}"/>
              </a:ext>
            </a:extLst>
          </p:cNvPr>
          <p:cNvSpPr txBox="1"/>
          <p:nvPr/>
        </p:nvSpPr>
        <p:spPr>
          <a:xfrm>
            <a:off x="366905" y="624023"/>
            <a:ext cx="3816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a.  Liver and lung metastasis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27CF3C1-4F01-EC1A-C6C3-62BC5F2F1AE2}"/>
              </a:ext>
            </a:extLst>
          </p:cNvPr>
          <p:cNvSpPr txBox="1"/>
          <p:nvPr/>
        </p:nvSpPr>
        <p:spPr>
          <a:xfrm>
            <a:off x="109707" y="162320"/>
            <a:ext cx="81463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b="1" dirty="0">
                <a:latin typeface="Arial" panose="020B0604020202020204" pitchFamily="34" charset="0"/>
                <a:cs typeface="Arial" panose="020B0604020202020204" pitchFamily="34" charset="0"/>
              </a:rPr>
              <a:t>Fig. S2</a:t>
            </a:r>
            <a:r>
              <a:rPr kumimoji="1" lang="ja-JP" alt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1600" b="1" dirty="0">
                <a:latin typeface="Arial" panose="020B0604020202020204" pitchFamily="34" charset="0"/>
                <a:cs typeface="Arial" panose="020B0604020202020204" pitchFamily="34" charset="0"/>
              </a:rPr>
              <a:t>Forest plot of the time to treatment failure according to metastatic sites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C65EF92A-6B8B-26B5-B1DB-EE97ADB23BB1}"/>
              </a:ext>
            </a:extLst>
          </p:cNvPr>
          <p:cNvSpPr txBox="1"/>
          <p:nvPr/>
        </p:nvSpPr>
        <p:spPr>
          <a:xfrm>
            <a:off x="6281091" y="656210"/>
            <a:ext cx="3816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b. Lymph node metastasis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67B539F-E3C9-D646-E63A-9651DB01C1BE}"/>
              </a:ext>
            </a:extLst>
          </p:cNvPr>
          <p:cNvSpPr txBox="1"/>
          <p:nvPr/>
        </p:nvSpPr>
        <p:spPr>
          <a:xfrm>
            <a:off x="536449" y="3900016"/>
            <a:ext cx="3816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c. Peritoneal metastasis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B961957-C89F-8CED-9414-DE6E0AE3BA94}"/>
              </a:ext>
            </a:extLst>
          </p:cNvPr>
          <p:cNvSpPr txBox="1"/>
          <p:nvPr/>
        </p:nvSpPr>
        <p:spPr>
          <a:xfrm>
            <a:off x="6281091" y="3916527"/>
            <a:ext cx="3816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d. Ascites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7DB8871C-3A7D-DC53-8691-B28A135E0CB8}"/>
              </a:ext>
            </a:extLst>
          </p:cNvPr>
          <p:cNvSpPr txBox="1"/>
          <p:nvPr/>
        </p:nvSpPr>
        <p:spPr>
          <a:xfrm>
            <a:off x="295237" y="7143821"/>
            <a:ext cx="11317357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ja-JP" sz="1400" b="1" kern="100" dirty="0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Forest plot of the time to treatment failure </a:t>
            </a:r>
            <a:r>
              <a:rPr lang="en-US" altLang="ja-JP" sz="1400" b="1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according</a:t>
            </a:r>
            <a:r>
              <a:rPr lang="ja-JP" altLang="en-US" sz="1400" b="1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 </a:t>
            </a:r>
            <a:r>
              <a:rPr lang="en-US" altLang="ja-JP" sz="1400" b="1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to</a:t>
            </a:r>
            <a:r>
              <a:rPr lang="ja-JP" altLang="en-US" sz="1400" b="1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 </a:t>
            </a:r>
            <a:r>
              <a:rPr lang="en-US" altLang="ja-JP" sz="1400" b="1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metastatic sites</a:t>
            </a:r>
          </a:p>
          <a:p>
            <a:pPr algn="just"/>
            <a:r>
              <a:rPr lang="en-US" altLang="ja-JP" sz="1400" kern="100" dirty="0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The median time to treatment failure (TTF) calculated by the Kaplan-Meier and the hazard ratio (HR) calculated by the univariate Cox proportional hazard model of each cytotoxic chemotherapy according to metastatic sites are shown. </a:t>
            </a:r>
          </a:p>
          <a:p>
            <a:pPr algn="just"/>
            <a:r>
              <a:rPr lang="en-US" altLang="ja-JP" sz="1400" kern="100" dirty="0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(a) </a:t>
            </a:r>
            <a:r>
              <a:rPr lang="en-US" altLang="ja-JP" sz="1400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with </a:t>
            </a:r>
            <a:r>
              <a:rPr lang="en-US" altLang="ja-JP" sz="1400" kern="100" dirty="0" err="1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v.s</a:t>
            </a:r>
            <a:r>
              <a:rPr lang="en-US" altLang="ja-JP" sz="1400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. without liver or lung metastasis, (b) with </a:t>
            </a:r>
            <a:r>
              <a:rPr lang="en-US" altLang="ja-JP" sz="1400" kern="100" dirty="0" err="1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v.s</a:t>
            </a:r>
            <a:r>
              <a:rPr lang="en-US" altLang="ja-JP" sz="1400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. without lymph node metastasis, (c) with </a:t>
            </a:r>
            <a:r>
              <a:rPr lang="en-US" altLang="ja-JP" sz="1400" kern="100" dirty="0" err="1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v.s</a:t>
            </a:r>
            <a:r>
              <a:rPr lang="en-US" altLang="ja-JP" sz="1400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. without peritoneal metastasis, and (d) with </a:t>
            </a:r>
            <a:r>
              <a:rPr lang="en-US" altLang="ja-JP" sz="1400" kern="100" dirty="0" err="1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v.s</a:t>
            </a:r>
            <a:r>
              <a:rPr lang="en-US" altLang="ja-JP" sz="1400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. without ascites</a:t>
            </a:r>
          </a:p>
          <a:p>
            <a:pPr algn="just"/>
            <a:r>
              <a:rPr lang="en-US" altLang="ja-JP" sz="1400" kern="100" dirty="0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TTF, time to treatment failure; CPT-11, irinotecan; GEM, gemcitabine; PLD, pegylated liposomal doxorubicin; NDP, nedaplatin; HR, hazard ratio; CI, confidence interval.</a:t>
            </a:r>
            <a:endParaRPr lang="ja-JP" altLang="ja-JP" sz="1400" kern="100" dirty="0">
              <a:effectLst/>
              <a:latin typeface="Arial" panose="020B0604020202020204" pitchFamily="34" charset="0"/>
              <a:ea typeface="游明朝" panose="02020400000000000000" pitchFamily="18" charset="-128"/>
              <a:cs typeface="Arial" panose="020B0604020202020204" pitchFamily="34" charset="0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B8C5438B-1EF8-07F9-7D2C-1DC5B5BD96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449" y="1060773"/>
            <a:ext cx="5335014" cy="2817566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C1084583-2023-A02D-C214-4D15430562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1091" y="1060354"/>
            <a:ext cx="5331503" cy="2814045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8F68139A-9A03-FF60-4DC8-0A536B2669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450" y="4224304"/>
            <a:ext cx="5335014" cy="2817764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B43316EA-7755-D2EF-8023-5C979196DC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1091" y="4266432"/>
            <a:ext cx="5258733" cy="2775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946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B279EBAE-1FED-6483-9AE1-91661968CE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784" y="1463250"/>
            <a:ext cx="4798307" cy="360000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A97FD55-9EBE-EA7C-06F2-4A8A2FD7AB82}"/>
              </a:ext>
            </a:extLst>
          </p:cNvPr>
          <p:cNvSpPr txBox="1"/>
          <p:nvPr/>
        </p:nvSpPr>
        <p:spPr>
          <a:xfrm>
            <a:off x="615940" y="990053"/>
            <a:ext cx="3636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a. Interstitial pneumonia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545B99EF-90D2-E8E9-3626-9436D9B7B78C}"/>
              </a:ext>
            </a:extLst>
          </p:cNvPr>
          <p:cNvSpPr txBox="1"/>
          <p:nvPr/>
        </p:nvSpPr>
        <p:spPr>
          <a:xfrm>
            <a:off x="6261809" y="990052"/>
            <a:ext cx="3636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b. Thromboembolic event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271E9B5-B5FF-4244-3696-FB77F2FFE04F}"/>
              </a:ext>
            </a:extLst>
          </p:cNvPr>
          <p:cNvSpPr txBox="1"/>
          <p:nvPr/>
        </p:nvSpPr>
        <p:spPr>
          <a:xfrm>
            <a:off x="295237" y="206948"/>
            <a:ext cx="50794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b="1" dirty="0">
                <a:latin typeface="Arial" panose="020B0604020202020204" pitchFamily="34" charset="0"/>
                <a:cs typeface="Arial" panose="020B0604020202020204" pitchFamily="34" charset="0"/>
              </a:rPr>
              <a:t>Fig.S3</a:t>
            </a:r>
            <a:r>
              <a:rPr kumimoji="1" lang="ja-JP" alt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1600" b="1" dirty="0">
                <a:latin typeface="Arial" panose="020B0604020202020204" pitchFamily="34" charset="0"/>
                <a:cs typeface="Arial" panose="020B0604020202020204" pitchFamily="34" charset="0"/>
              </a:rPr>
              <a:t>Timing of adverse events</a:t>
            </a: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B80B6A23-71DC-D4C1-A6C9-5AB0106884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463250"/>
            <a:ext cx="4798307" cy="36000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BC80D61-ACBC-DEFB-99DC-5DFAB4269C09}"/>
              </a:ext>
            </a:extLst>
          </p:cNvPr>
          <p:cNvSpPr txBox="1"/>
          <p:nvPr/>
        </p:nvSpPr>
        <p:spPr>
          <a:xfrm>
            <a:off x="715617" y="5725838"/>
            <a:ext cx="1103906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ja-JP" sz="1400" b="1" kern="100" dirty="0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Timing of adverse events</a:t>
            </a:r>
          </a:p>
          <a:p>
            <a:pPr algn="just"/>
            <a:r>
              <a:rPr lang="en-US" altLang="ja-JP" sz="1400" kern="100" dirty="0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The timing of adverse events was summarized.</a:t>
            </a:r>
          </a:p>
          <a:p>
            <a:pPr algn="just"/>
            <a:r>
              <a:rPr lang="en-US" altLang="ja-JP" sz="1400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(a) Interstitial pneumonia and (b)</a:t>
            </a:r>
            <a:r>
              <a:rPr lang="en-US" altLang="ja-JP" sz="1400" kern="100" dirty="0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 thromboembolic events</a:t>
            </a:r>
          </a:p>
          <a:p>
            <a:pPr algn="just"/>
            <a:r>
              <a:rPr lang="en-US" altLang="ja-JP" sz="1400" kern="100" dirty="0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CPT-11, irinotecan; GEM, gemcitabine; PLD, pegylated liposomal doxorubicin</a:t>
            </a:r>
            <a:endParaRPr lang="ja-JP" altLang="ja-JP" sz="1400" kern="100" dirty="0">
              <a:effectLst/>
              <a:latin typeface="Arial" panose="020B0604020202020204" pitchFamily="34" charset="0"/>
              <a:ea typeface="游明朝" panose="02020400000000000000" pitchFamily="18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82018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2678</TotalTime>
  <Words>366</Words>
  <Application>Microsoft Office PowerPoint</Application>
  <PresentationFormat>ユーザー設定</PresentationFormat>
  <Paragraphs>25</Paragraphs>
  <Slides>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田口 歩</dc:creator>
  <cp:lastModifiedBy>田口 歩</cp:lastModifiedBy>
  <cp:revision>43</cp:revision>
  <dcterms:created xsi:type="dcterms:W3CDTF">2022-10-02T09:35:59Z</dcterms:created>
  <dcterms:modified xsi:type="dcterms:W3CDTF">2023-01-27T12:18:09Z</dcterms:modified>
</cp:coreProperties>
</file>