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6" r:id="rId2"/>
  </p:sldIdLst>
  <p:sldSz cx="9601200" cy="12801600" type="A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00"/>
    <a:srgbClr val="669900"/>
    <a:srgbClr val="FF6600"/>
    <a:srgbClr val="0000FF"/>
    <a:srgbClr val="3B17F1"/>
    <a:srgbClr val="FFFFFF"/>
    <a:srgbClr val="008000"/>
    <a:srgbClr val="0066FF"/>
    <a:srgbClr val="FA5CEB"/>
    <a:srgbClr val="ABD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24" autoAdjust="0"/>
    <p:restoredTop sz="93557" autoAdjust="0"/>
  </p:normalViewPr>
  <p:slideViewPr>
    <p:cSldViewPr snapToGrid="0">
      <p:cViewPr varScale="1">
        <p:scale>
          <a:sx n="69" d="100"/>
          <a:sy n="69" d="100"/>
        </p:scale>
        <p:origin x="29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C1054-63C1-40EB-AD44-09445F08463E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301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BE05F-9A15-41F1-8D8E-8AC64695EA9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67806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780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29277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3555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2710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15281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0792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6992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9317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1571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6513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0595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B53D0-1905-4051-8AC3-D9B94128CD12}" type="datetimeFigureOut">
              <a:rPr lang="en-SG" smtClean="0"/>
              <a:t>28/3/2023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2D296-36BE-47D5-9C81-62705C0D5C5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6633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8573237-F05C-F85C-78CC-8F68CE05C919}"/>
              </a:ext>
            </a:extLst>
          </p:cNvPr>
          <p:cNvSpPr txBox="1"/>
          <p:nvPr/>
        </p:nvSpPr>
        <p:spPr>
          <a:xfrm>
            <a:off x="408018" y="372930"/>
            <a:ext cx="2521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</a:t>
            </a:r>
            <a:endParaRPr lang="en-S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EC8440D4-1FB8-CE41-05FD-FEC9A4113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901" y="1284501"/>
            <a:ext cx="2046256" cy="1348454"/>
          </a:xfrm>
          <a:prstGeom prst="rect">
            <a:avLst/>
          </a:prstGeom>
        </p:spPr>
      </p:pic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3444F04E-300D-354A-5EEC-2FDDA046D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375" y="1284500"/>
            <a:ext cx="2046256" cy="1348454"/>
          </a:xfrm>
          <a:prstGeom prst="rect">
            <a:avLst/>
          </a:prstGeom>
        </p:spPr>
      </p:pic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09D39443-28E6-7ED8-28FE-BD49E07DE7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49" y="1284500"/>
            <a:ext cx="2046256" cy="1348454"/>
          </a:xfrm>
          <a:prstGeom prst="rect">
            <a:avLst/>
          </a:prstGeom>
        </p:spPr>
      </p:pic>
      <p:pic>
        <p:nvPicPr>
          <p:cNvPr id="13" name="Picture 12" descr="Map&#10;&#10;Description automatically generated">
            <a:extLst>
              <a:ext uri="{FF2B5EF4-FFF2-40B4-BE49-F238E27FC236}">
                <a16:creationId xmlns:a16="http://schemas.microsoft.com/office/drawing/2014/main" id="{7BAB2789-273D-1933-DA17-99D3EE6009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49" y="2756786"/>
            <a:ext cx="2046256" cy="1348454"/>
          </a:xfrm>
          <a:prstGeom prst="rect">
            <a:avLst/>
          </a:prstGeom>
        </p:spPr>
      </p:pic>
      <p:pic>
        <p:nvPicPr>
          <p:cNvPr id="11" name="Picture 10" descr="Map&#10;&#10;Description automatically generated">
            <a:extLst>
              <a:ext uri="{FF2B5EF4-FFF2-40B4-BE49-F238E27FC236}">
                <a16:creationId xmlns:a16="http://schemas.microsoft.com/office/drawing/2014/main" id="{C4BBFFE8-0AD5-3221-9E3B-CD177C5B2E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901" y="2756786"/>
            <a:ext cx="2046256" cy="1348454"/>
          </a:xfrm>
          <a:prstGeom prst="rect">
            <a:avLst/>
          </a:prstGeom>
        </p:spPr>
      </p:pic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09BF723C-779A-6941-6281-AE9D81F9B5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375" y="2756786"/>
            <a:ext cx="2046256" cy="13484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3F86DC-296D-0631-A11D-16EB328107A4}"/>
              </a:ext>
            </a:extLst>
          </p:cNvPr>
          <p:cNvSpPr txBox="1"/>
          <p:nvPr/>
        </p:nvSpPr>
        <p:spPr>
          <a:xfrm>
            <a:off x="934643" y="110634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SG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FF3A63-40C7-E58C-84AA-A9E1038C7171}"/>
              </a:ext>
            </a:extLst>
          </p:cNvPr>
          <p:cNvSpPr txBox="1"/>
          <p:nvPr/>
        </p:nvSpPr>
        <p:spPr>
          <a:xfrm>
            <a:off x="934643" y="449068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SG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7C15CD3-BFCD-766C-1193-E3355E5053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0845" y="4752292"/>
            <a:ext cx="3492500" cy="360045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3F6FD1D8-EDB4-0813-62DD-BE0349C4D5B0}"/>
              </a:ext>
            </a:extLst>
          </p:cNvPr>
          <p:cNvSpPr txBox="1"/>
          <p:nvPr/>
        </p:nvSpPr>
        <p:spPr>
          <a:xfrm>
            <a:off x="1365172" y="8352742"/>
            <a:ext cx="66656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 Projected population coverage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 Average number of epitopes hits/HLA combinations recognized by the population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 Minimum number of epitopes hits/HLA combinations recognized by 90% of the population</a:t>
            </a:r>
            <a:endParaRPr lang="en-SG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234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7266</TotalTime>
  <Words>38</Words>
  <Application>Microsoft Office PowerPoint</Application>
  <PresentationFormat>A3 Paper (297x420 mm)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Qi Chen</dc:creator>
  <cp:lastModifiedBy>Qi Chen</cp:lastModifiedBy>
  <cp:revision>632</cp:revision>
  <cp:lastPrinted>2023-01-13T09:23:30Z</cp:lastPrinted>
  <dcterms:created xsi:type="dcterms:W3CDTF">2022-04-13T03:02:46Z</dcterms:created>
  <dcterms:modified xsi:type="dcterms:W3CDTF">2023-03-28T07:52:08Z</dcterms:modified>
</cp:coreProperties>
</file>