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70" r:id="rId2"/>
  </p:sldIdLst>
  <p:sldSz cx="9601200" cy="12801600" type="A3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00"/>
    <a:srgbClr val="669900"/>
    <a:srgbClr val="FF6600"/>
    <a:srgbClr val="0000FF"/>
    <a:srgbClr val="3B17F1"/>
    <a:srgbClr val="FFFFFF"/>
    <a:srgbClr val="008000"/>
    <a:srgbClr val="0066FF"/>
    <a:srgbClr val="FA5CEB"/>
    <a:srgbClr val="ABD7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24" autoAdjust="0"/>
    <p:restoredTop sz="93557" autoAdjust="0"/>
  </p:normalViewPr>
  <p:slideViewPr>
    <p:cSldViewPr snapToGrid="0">
      <p:cViewPr varScale="1">
        <p:scale>
          <a:sx n="69" d="100"/>
          <a:sy n="69" d="100"/>
        </p:scale>
        <p:origin x="298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C1054-63C1-40EB-AD44-09445F08463E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3013"/>
            <a:ext cx="251301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BE05F-9A15-41F1-8D8E-8AC64695EA9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67806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7803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29277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35556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2710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15281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07928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6992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93175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1571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6513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0595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6633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png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66CB2B-BA59-88AC-F6F1-784D1350D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207" y="3671211"/>
            <a:ext cx="1662113" cy="21621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089985-CC4E-661D-75E7-465E5E543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592" y="3671208"/>
            <a:ext cx="1662113" cy="2162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61EC6E-176D-6B0F-232C-369B4FF49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0864" y="3671205"/>
            <a:ext cx="1662113" cy="21621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C28AB8-EDD3-FB18-A7BC-4CFB3A97F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119" y="6009163"/>
            <a:ext cx="1681163" cy="2162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592699-AC53-5D96-34A9-2E489C993F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3479" y="6009163"/>
            <a:ext cx="1681163" cy="2162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1D510E-25B8-E937-D098-92B528771D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5591" y="6009163"/>
            <a:ext cx="1662113" cy="21621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A9D523-2541-FACF-009F-620997BA8227}"/>
              </a:ext>
            </a:extLst>
          </p:cNvPr>
          <p:cNvSpPr txBox="1"/>
          <p:nvPr/>
        </p:nvSpPr>
        <p:spPr>
          <a:xfrm>
            <a:off x="922482" y="3532709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SG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66CE4B-D814-6A42-3136-809153005205}"/>
              </a:ext>
            </a:extLst>
          </p:cNvPr>
          <p:cNvSpPr txBox="1"/>
          <p:nvPr/>
        </p:nvSpPr>
        <p:spPr>
          <a:xfrm>
            <a:off x="922482" y="1216573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SG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22E929E-6AE0-017D-43FD-EF4B6C1A07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33479" y="3671211"/>
            <a:ext cx="1662113" cy="2162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577B9E-CFF1-43D9-C9CB-9E0CBE89B889}"/>
              </a:ext>
            </a:extLst>
          </p:cNvPr>
          <p:cNvSpPr txBox="1"/>
          <p:nvPr/>
        </p:nvSpPr>
        <p:spPr>
          <a:xfrm>
            <a:off x="408018" y="372930"/>
            <a:ext cx="2521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2</a:t>
            </a:r>
            <a:endParaRPr lang="en-S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580A085-B6E4-FDA9-3F3A-A50D3E1873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4074" y="1462314"/>
            <a:ext cx="1757299" cy="200101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620ADE8-0032-7ABB-EFF6-B15AF09911B0}"/>
              </a:ext>
            </a:extLst>
          </p:cNvPr>
          <p:cNvSpPr txBox="1"/>
          <p:nvPr/>
        </p:nvSpPr>
        <p:spPr>
          <a:xfrm>
            <a:off x="4842339" y="1216573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SG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59B2A3A-3B2B-7E17-F950-B09D63BF1CD9}"/>
              </a:ext>
            </a:extLst>
          </p:cNvPr>
          <p:cNvSpPr txBox="1"/>
          <p:nvPr/>
        </p:nvSpPr>
        <p:spPr>
          <a:xfrm>
            <a:off x="6037544" y="121657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SG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18B1A7B-1917-448C-1DD1-085EDD4BD204}"/>
              </a:ext>
            </a:extLst>
          </p:cNvPr>
          <p:cNvGrpSpPr/>
          <p:nvPr/>
        </p:nvGrpSpPr>
        <p:grpSpPr>
          <a:xfrm>
            <a:off x="1121983" y="1285624"/>
            <a:ext cx="3679356" cy="2155447"/>
            <a:chOff x="1121983" y="1128870"/>
            <a:chExt cx="3679356" cy="2155447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6D95F8B-BDF7-63BF-8D7E-2BA0D8DAF9A8}"/>
                </a:ext>
              </a:extLst>
            </p:cNvPr>
            <p:cNvGrpSpPr/>
            <p:nvPr/>
          </p:nvGrpSpPr>
          <p:grpSpPr>
            <a:xfrm>
              <a:off x="1121983" y="1128870"/>
              <a:ext cx="3679356" cy="2155447"/>
              <a:chOff x="1121983" y="1128870"/>
              <a:chExt cx="3679356" cy="2155447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81F3EA1B-91D7-F21A-5FB9-3B354460F962}"/>
                  </a:ext>
                </a:extLst>
              </p:cNvPr>
              <p:cNvGrpSpPr/>
              <p:nvPr/>
            </p:nvGrpSpPr>
            <p:grpSpPr>
              <a:xfrm>
                <a:off x="1121983" y="1449117"/>
                <a:ext cx="3679356" cy="1835200"/>
                <a:chOff x="1121983" y="1449117"/>
                <a:chExt cx="3679356" cy="1835200"/>
              </a:xfrm>
            </p:grpSpPr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122BFA12-45A2-5815-D5A2-9B816D2BD92D}"/>
                    </a:ext>
                  </a:extLst>
                </p:cNvPr>
                <p:cNvGrpSpPr/>
                <p:nvPr/>
              </p:nvGrpSpPr>
              <p:grpSpPr>
                <a:xfrm>
                  <a:off x="1121983" y="1449117"/>
                  <a:ext cx="1746574" cy="1835200"/>
                  <a:chOff x="1175683" y="887261"/>
                  <a:chExt cx="1746574" cy="1835200"/>
                </a:xfrm>
              </p:grpSpPr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1EDEEB76-DED3-6EF3-AC0C-309FB3C9238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350632" y="887261"/>
                    <a:ext cx="1571625" cy="1571625"/>
                  </a:xfrm>
                  <a:prstGeom prst="rect">
                    <a:avLst/>
                  </a:prstGeom>
                </p:spPr>
              </p:pic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AB729BFE-1384-477A-064E-1F61BC5B71A9}"/>
                      </a:ext>
                    </a:extLst>
                  </p:cNvPr>
                  <p:cNvSpPr txBox="1"/>
                  <p:nvPr/>
                </p:nvSpPr>
                <p:spPr>
                  <a:xfrm>
                    <a:off x="1911762" y="1507271"/>
                    <a:ext cx="49084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99%</a:t>
                    </a:r>
                    <a:endParaRPr lang="en-SG" sz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45861521-BFBC-6E43-B86A-C593229266E1}"/>
                      </a:ext>
                    </a:extLst>
                  </p:cNvPr>
                  <p:cNvSpPr txBox="1"/>
                  <p:nvPr/>
                </p:nvSpPr>
                <p:spPr>
                  <a:xfrm>
                    <a:off x="1945103" y="2445462"/>
                    <a:ext cx="49084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CD3</a:t>
                    </a:r>
                    <a:endParaRPr lang="en-SG" sz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48EFF489-24D5-B5E9-F50F-32952B5E070C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102426" y="1557363"/>
                    <a:ext cx="423514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L/D</a:t>
                    </a:r>
                    <a:endParaRPr lang="en-SG" sz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7295FD6E-8D54-FD1E-C26C-53CADAEE7CAC}"/>
                    </a:ext>
                  </a:extLst>
                </p:cNvPr>
                <p:cNvGrpSpPr/>
                <p:nvPr/>
              </p:nvGrpSpPr>
              <p:grpSpPr>
                <a:xfrm>
                  <a:off x="3043506" y="1449117"/>
                  <a:ext cx="1757833" cy="1830819"/>
                  <a:chOff x="2935680" y="887261"/>
                  <a:chExt cx="1757833" cy="1830819"/>
                </a:xfrm>
              </p:grpSpPr>
              <p:pic>
                <p:nvPicPr>
                  <p:cNvPr id="19" name="Picture 18">
                    <a:extLst>
                      <a:ext uri="{FF2B5EF4-FFF2-40B4-BE49-F238E27FC236}">
                        <a16:creationId xmlns:a16="http://schemas.microsoft.com/office/drawing/2014/main" id="{3C634DD2-9323-BD68-2609-FE282D504BD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3121888" y="887261"/>
                    <a:ext cx="1571625" cy="1571625"/>
                  </a:xfrm>
                  <a:prstGeom prst="rect">
                    <a:avLst/>
                  </a:prstGeom>
                </p:spPr>
              </p:pic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BC2EF88D-1DF3-BF04-99EF-B4F10D3098AD}"/>
                      </a:ext>
                    </a:extLst>
                  </p:cNvPr>
                  <p:cNvSpPr txBox="1"/>
                  <p:nvPr/>
                </p:nvSpPr>
                <p:spPr>
                  <a:xfrm>
                    <a:off x="3969512" y="1309814"/>
                    <a:ext cx="49084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78%</a:t>
                    </a:r>
                    <a:endParaRPr lang="en-SG" sz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3611FD10-7A41-5DE0-8BED-1E226A7C934C}"/>
                      </a:ext>
                    </a:extLst>
                  </p:cNvPr>
                  <p:cNvSpPr txBox="1"/>
                  <p:nvPr/>
                </p:nvSpPr>
                <p:spPr>
                  <a:xfrm>
                    <a:off x="3526566" y="1309814"/>
                    <a:ext cx="49084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22%</a:t>
                    </a:r>
                    <a:endParaRPr lang="en-SG" sz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A7D1D3AF-5645-A512-176A-3C194ACFB996}"/>
                      </a:ext>
                    </a:extLst>
                  </p:cNvPr>
                  <p:cNvSpPr txBox="1"/>
                  <p:nvPr/>
                </p:nvSpPr>
                <p:spPr>
                  <a:xfrm>
                    <a:off x="3714673" y="2441081"/>
                    <a:ext cx="49084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CD8</a:t>
                    </a:r>
                    <a:endParaRPr lang="en-SG" sz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D6A8E317-7820-3077-E243-A466BA8350BD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2828760" y="1533548"/>
                    <a:ext cx="49084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CD3</a:t>
                    </a:r>
                    <a:endParaRPr lang="en-SG" sz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cxnSp>
              <p:nvCxnSpPr>
                <p:cNvPr id="34" name="Straight Arrow Connector 33">
                  <a:extLst>
                    <a:ext uri="{FF2B5EF4-FFF2-40B4-BE49-F238E27FC236}">
                      <a16:creationId xmlns:a16="http://schemas.microsoft.com/office/drawing/2014/main" id="{100263FD-43CE-13E4-6617-07AB6E3F2723}"/>
                    </a:ext>
                  </a:extLst>
                </p:cNvPr>
                <p:cNvCxnSpPr>
                  <a:endCxn id="30" idx="1"/>
                </p:cNvCxnSpPr>
                <p:nvPr/>
              </p:nvCxnSpPr>
              <p:spPr>
                <a:xfrm>
                  <a:off x="2276545" y="2479324"/>
                  <a:ext cx="766961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86D571AE-7772-CDBE-55B3-BF987936D5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344139" y="3145246"/>
                  <a:ext cx="519655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8D61F835-EED9-405D-C7F7-5C709C4B68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398983" y="3145246"/>
                  <a:ext cx="519655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8A8FF607-28CC-D103-BDAE-4B61900BBE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75235" y="3145246"/>
                  <a:ext cx="519655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99D6BE22-2CF3-4F2D-8536-5FDD543EB2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330079" y="3145246"/>
                  <a:ext cx="519655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>
                  <a:extLst>
                    <a:ext uri="{FF2B5EF4-FFF2-40B4-BE49-F238E27FC236}">
                      <a16:creationId xmlns:a16="http://schemas.microsoft.com/office/drawing/2014/main" id="{D6036AA3-51A5-9184-76CD-3022851A88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55857" y="1519236"/>
                  <a:ext cx="0" cy="54864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4DC4DB7C-CA58-C86E-3CC6-36503B2F0C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55857" y="2431372"/>
                  <a:ext cx="0" cy="54864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95A7A6F1-B0A8-8725-91C5-424F788BF4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84669" y="1519236"/>
                  <a:ext cx="0" cy="54864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id="{F51AA0C9-6C9E-C399-0209-DE8F21F396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84669" y="2431372"/>
                  <a:ext cx="0" cy="54864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30B2ADB5-EE6A-7B21-1D58-3257E93E7C65}"/>
                  </a:ext>
                </a:extLst>
              </p:cNvPr>
              <p:cNvSpPr txBox="1"/>
              <p:nvPr/>
            </p:nvSpPr>
            <p:spPr>
              <a:xfrm>
                <a:off x="1987945" y="1128870"/>
                <a:ext cx="222368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8 days after </a:t>
                </a:r>
                <a:r>
                  <a:rPr lang="en-US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 vitro </a:t>
                </a:r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expansion</a:t>
                </a:r>
                <a:endParaRPr lang="en-SG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C404740-E890-BF23-7B43-7062C02E52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90692" y="1402011"/>
              <a:ext cx="347472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85EFC0B0-7C6A-5058-8ABE-C0889E43DA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4847" y="1501728"/>
            <a:ext cx="217424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06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7266</TotalTime>
  <Words>25</Words>
  <Application>Microsoft Office PowerPoint</Application>
  <PresentationFormat>A3 Paper (297x420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Qi Chen</dc:creator>
  <cp:lastModifiedBy>Qi Chen</cp:lastModifiedBy>
  <cp:revision>632</cp:revision>
  <cp:lastPrinted>2023-01-13T09:23:30Z</cp:lastPrinted>
  <dcterms:created xsi:type="dcterms:W3CDTF">2022-04-13T03:02:46Z</dcterms:created>
  <dcterms:modified xsi:type="dcterms:W3CDTF">2023-03-28T07:51:46Z</dcterms:modified>
</cp:coreProperties>
</file>