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1" r:id="rId2"/>
  </p:sldIdLst>
  <p:sldSz cx="9601200" cy="12801600" type="A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00"/>
    <a:srgbClr val="669900"/>
    <a:srgbClr val="FF6600"/>
    <a:srgbClr val="0000FF"/>
    <a:srgbClr val="3B17F1"/>
    <a:srgbClr val="FFFFFF"/>
    <a:srgbClr val="008000"/>
    <a:srgbClr val="0066FF"/>
    <a:srgbClr val="FA5CEB"/>
    <a:srgbClr val="ABD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24" autoAdjust="0"/>
    <p:restoredTop sz="93557" autoAdjust="0"/>
  </p:normalViewPr>
  <p:slideViewPr>
    <p:cSldViewPr snapToGrid="0">
      <p:cViewPr varScale="1">
        <p:scale>
          <a:sx n="69" d="100"/>
          <a:sy n="69" d="100"/>
        </p:scale>
        <p:origin x="29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C1054-63C1-40EB-AD44-09445F08463E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30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BE05F-9A15-41F1-8D8E-8AC64695EA9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67806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780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29277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555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2710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15281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0792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6992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9317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1571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6513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0595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6633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1E7E35-7F72-4556-E7CB-EA9CAFE61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113" y="3467102"/>
            <a:ext cx="2004695" cy="27870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A7FEA8-467A-5F37-F5C6-B871485D8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113" y="6400801"/>
            <a:ext cx="2004695" cy="27870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6C2D75-01E7-A635-1BFF-2FD2CB796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808" y="3467101"/>
            <a:ext cx="2573655" cy="27870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460BEC-C8C6-1C65-B856-CDCE90EF7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9808" y="6400800"/>
            <a:ext cx="2573655" cy="27870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78724-ECE9-5C5F-8BA4-45BB3AB5CF8C}"/>
              </a:ext>
            </a:extLst>
          </p:cNvPr>
          <p:cNvSpPr txBox="1"/>
          <p:nvPr/>
        </p:nvSpPr>
        <p:spPr>
          <a:xfrm>
            <a:off x="934643" y="110634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7ED53E-1292-95CA-A683-47CD22FF2F67}"/>
              </a:ext>
            </a:extLst>
          </p:cNvPr>
          <p:cNvSpPr txBox="1"/>
          <p:nvPr/>
        </p:nvSpPr>
        <p:spPr>
          <a:xfrm>
            <a:off x="934643" y="332860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6A095B-E2C2-F504-98CB-54A554027309}"/>
              </a:ext>
            </a:extLst>
          </p:cNvPr>
          <p:cNvSpPr txBox="1"/>
          <p:nvPr/>
        </p:nvSpPr>
        <p:spPr>
          <a:xfrm>
            <a:off x="934643" y="630572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61625C-6035-9260-DA33-952062B203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280" y="1383347"/>
            <a:ext cx="6258039" cy="17469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1FC15-9C9C-A367-1762-47CF3A9BFD64}"/>
              </a:ext>
            </a:extLst>
          </p:cNvPr>
          <p:cNvSpPr txBox="1"/>
          <p:nvPr/>
        </p:nvSpPr>
        <p:spPr>
          <a:xfrm>
            <a:off x="408018" y="372930"/>
            <a:ext cx="2521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  <a:endParaRPr lang="en-S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49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7266</TotalTime>
  <Words>6</Words>
  <Application>Microsoft Office PowerPoint</Application>
  <PresentationFormat>A3 Paper (297x420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Qi Chen</dc:creator>
  <cp:lastModifiedBy>Qi Chen</cp:lastModifiedBy>
  <cp:revision>632</cp:revision>
  <cp:lastPrinted>2023-01-13T09:23:30Z</cp:lastPrinted>
  <dcterms:created xsi:type="dcterms:W3CDTF">2022-04-13T03:02:46Z</dcterms:created>
  <dcterms:modified xsi:type="dcterms:W3CDTF">2023-03-28T07:51:21Z</dcterms:modified>
</cp:coreProperties>
</file>