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3a41ab1af5b65489" providerId="LiveId" clId="{F38C3681-EEF3-400B-88DD-68520BC028EC}"/>
    <pc:docChg chg="custSel addSld delSld modSld">
      <pc:chgData name="" userId="3a41ab1af5b65489" providerId="LiveId" clId="{F38C3681-EEF3-400B-88DD-68520BC028EC}" dt="2023-03-24T11:12:03.449" v="89" actId="2696"/>
      <pc:docMkLst>
        <pc:docMk/>
      </pc:docMkLst>
      <pc:sldChg chg="addSp delSp modSp del">
        <pc:chgData name="" userId="3a41ab1af5b65489" providerId="LiveId" clId="{F38C3681-EEF3-400B-88DD-68520BC028EC}" dt="2023-03-24T11:12:03.449" v="89" actId="2696"/>
        <pc:sldMkLst>
          <pc:docMk/>
          <pc:sldMk cId="2098066413" sldId="256"/>
        </pc:sldMkLst>
        <pc:spChg chg="add mod">
          <ac:chgData name="" userId="3a41ab1af5b65489" providerId="LiveId" clId="{F38C3681-EEF3-400B-88DD-68520BC028EC}" dt="2023-03-24T11:11:00.179" v="50" actId="255"/>
          <ac:spMkLst>
            <pc:docMk/>
            <pc:sldMk cId="2098066413" sldId="256"/>
            <ac:spMk id="2" creationId="{2BE6CDA7-C1E4-4BD2-AA52-672F6169B3CC}"/>
          </ac:spMkLst>
        </pc:spChg>
        <pc:spChg chg="del">
          <ac:chgData name="" userId="3a41ab1af5b65489" providerId="LiveId" clId="{F38C3681-EEF3-400B-88DD-68520BC028EC}" dt="2023-03-24T11:08:39.410" v="0" actId="478"/>
          <ac:spMkLst>
            <pc:docMk/>
            <pc:sldMk cId="2098066413" sldId="256"/>
            <ac:spMk id="5" creationId="{00000000-0000-0000-0000-000000000000}"/>
          </ac:spMkLst>
        </pc:spChg>
        <pc:picChg chg="mod">
          <ac:chgData name="" userId="3a41ab1af5b65489" providerId="LiveId" clId="{F38C3681-EEF3-400B-88DD-68520BC028EC}" dt="2023-03-24T11:11:25.170" v="81" actId="14100"/>
          <ac:picMkLst>
            <pc:docMk/>
            <pc:sldMk cId="2098066413" sldId="256"/>
            <ac:picMk id="4" creationId="{00000000-0000-0000-0000-000000000000}"/>
          </ac:picMkLst>
        </pc:picChg>
        <pc:picChg chg="mod">
          <ac:chgData name="" userId="3a41ab1af5b65489" providerId="LiveId" clId="{F38C3681-EEF3-400B-88DD-68520BC028EC}" dt="2023-03-24T11:11:14.053" v="80" actId="1038"/>
          <ac:picMkLst>
            <pc:docMk/>
            <pc:sldMk cId="2098066413" sldId="256"/>
            <ac:picMk id="6" creationId="{00000000-0000-0000-0000-000000000000}"/>
          </ac:picMkLst>
        </pc:picChg>
        <pc:picChg chg="mod">
          <ac:chgData name="" userId="3a41ab1af5b65489" providerId="LiveId" clId="{F38C3681-EEF3-400B-88DD-68520BC028EC}" dt="2023-03-24T11:11:14.053" v="80" actId="1038"/>
          <ac:picMkLst>
            <pc:docMk/>
            <pc:sldMk cId="2098066413" sldId="256"/>
            <ac:picMk id="7" creationId="{00000000-0000-0000-0000-000000000000}"/>
          </ac:picMkLst>
        </pc:picChg>
      </pc:sldChg>
      <pc:sldChg chg="addSp delSp modSp add">
        <pc:chgData name="" userId="3a41ab1af5b65489" providerId="LiveId" clId="{F38C3681-EEF3-400B-88DD-68520BC028EC}" dt="2023-03-24T11:11:59.669" v="88" actId="1076"/>
        <pc:sldMkLst>
          <pc:docMk/>
          <pc:sldMk cId="3623868852" sldId="257"/>
        </pc:sldMkLst>
        <pc:spChg chg="add del">
          <ac:chgData name="" userId="3a41ab1af5b65489" providerId="LiveId" clId="{F38C3681-EEF3-400B-88DD-68520BC028EC}" dt="2023-03-24T11:11:49.750" v="84"/>
          <ac:spMkLst>
            <pc:docMk/>
            <pc:sldMk cId="3623868852" sldId="257"/>
            <ac:spMk id="5" creationId="{D8388448-5527-4EB1-836E-37E38BC03947}"/>
          </ac:spMkLst>
        </pc:spChg>
        <pc:picChg chg="add del">
          <ac:chgData name="" userId="3a41ab1af5b65489" providerId="LiveId" clId="{F38C3681-EEF3-400B-88DD-68520BC028EC}" dt="2023-03-24T11:11:49.750" v="84"/>
          <ac:picMkLst>
            <pc:docMk/>
            <pc:sldMk cId="3623868852" sldId="257"/>
            <ac:picMk id="2" creationId="{BE3EB115-CC70-4499-87E1-26A54804633F}"/>
          </ac:picMkLst>
        </pc:picChg>
        <pc:picChg chg="add del">
          <ac:chgData name="" userId="3a41ab1af5b65489" providerId="LiveId" clId="{F38C3681-EEF3-400B-88DD-68520BC028EC}" dt="2023-03-24T11:11:49.750" v="84"/>
          <ac:picMkLst>
            <pc:docMk/>
            <pc:sldMk cId="3623868852" sldId="257"/>
            <ac:picMk id="3" creationId="{BB0980CF-80AA-457D-9957-B4346F0523A8}"/>
          </ac:picMkLst>
        </pc:picChg>
        <pc:picChg chg="add del">
          <ac:chgData name="" userId="3a41ab1af5b65489" providerId="LiveId" clId="{F38C3681-EEF3-400B-88DD-68520BC028EC}" dt="2023-03-24T11:11:49.750" v="84"/>
          <ac:picMkLst>
            <pc:docMk/>
            <pc:sldMk cId="3623868852" sldId="257"/>
            <ac:picMk id="4" creationId="{7B5564E6-44AA-4959-A832-F214F54F7D3F}"/>
          </ac:picMkLst>
        </pc:picChg>
        <pc:picChg chg="add mod">
          <ac:chgData name="" userId="3a41ab1af5b65489" providerId="LiveId" clId="{F38C3681-EEF3-400B-88DD-68520BC028EC}" dt="2023-03-24T11:11:59.669" v="88" actId="1076"/>
          <ac:picMkLst>
            <pc:docMk/>
            <pc:sldMk cId="3623868852" sldId="257"/>
            <ac:picMk id="6" creationId="{2B12762E-04F9-4A69-96AB-C387532B713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08856-690A-4004-AE8D-49CB11BCD9DC}" type="datetimeFigureOut">
              <a:rPr lang="zh-TW" altLang="en-US" smtClean="0"/>
              <a:t>2023/3/24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BA54E-54C2-4610-B0AC-F731DE8FC1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9452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08856-690A-4004-AE8D-49CB11BCD9DC}" type="datetimeFigureOut">
              <a:rPr lang="zh-TW" altLang="en-US" smtClean="0"/>
              <a:t>2023/3/24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BA54E-54C2-4610-B0AC-F731DE8FC1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9969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08856-690A-4004-AE8D-49CB11BCD9DC}" type="datetimeFigureOut">
              <a:rPr lang="zh-TW" altLang="en-US" smtClean="0"/>
              <a:t>2023/3/24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BA54E-54C2-4610-B0AC-F731DE8FC1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0806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08856-690A-4004-AE8D-49CB11BCD9DC}" type="datetimeFigureOut">
              <a:rPr lang="zh-TW" altLang="en-US" smtClean="0"/>
              <a:t>2023/3/24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BA54E-54C2-4610-B0AC-F731DE8FC1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0167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08856-690A-4004-AE8D-49CB11BCD9DC}" type="datetimeFigureOut">
              <a:rPr lang="zh-TW" altLang="en-US" smtClean="0"/>
              <a:t>2023/3/24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BA54E-54C2-4610-B0AC-F731DE8FC1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2091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08856-690A-4004-AE8D-49CB11BCD9DC}" type="datetimeFigureOut">
              <a:rPr lang="zh-TW" altLang="en-US" smtClean="0"/>
              <a:t>2023/3/24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BA54E-54C2-4610-B0AC-F731DE8FC1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1752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08856-690A-4004-AE8D-49CB11BCD9DC}" type="datetimeFigureOut">
              <a:rPr lang="zh-TW" altLang="en-US" smtClean="0"/>
              <a:t>2023/3/24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BA54E-54C2-4610-B0AC-F731DE8FC1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1834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08856-690A-4004-AE8D-49CB11BCD9DC}" type="datetimeFigureOut">
              <a:rPr lang="zh-TW" altLang="en-US" smtClean="0"/>
              <a:t>2023/3/24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BA54E-54C2-4610-B0AC-F731DE8FC1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966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08856-690A-4004-AE8D-49CB11BCD9DC}" type="datetimeFigureOut">
              <a:rPr lang="zh-TW" altLang="en-US" smtClean="0"/>
              <a:t>2023/3/24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BA54E-54C2-4610-B0AC-F731DE8FC1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2761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08856-690A-4004-AE8D-49CB11BCD9DC}" type="datetimeFigureOut">
              <a:rPr lang="zh-TW" altLang="en-US" smtClean="0"/>
              <a:t>2023/3/24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BA54E-54C2-4610-B0AC-F731DE8FC1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92752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08856-690A-4004-AE8D-49CB11BCD9DC}" type="datetimeFigureOut">
              <a:rPr lang="zh-TW" altLang="en-US" smtClean="0"/>
              <a:t>2023/3/24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BA54E-54C2-4610-B0AC-F731DE8FC1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0698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08856-690A-4004-AE8D-49CB11BCD9DC}" type="datetimeFigureOut">
              <a:rPr lang="zh-TW" altLang="en-US" smtClean="0"/>
              <a:t>2023/3/24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EBA54E-54C2-4610-B0AC-F731DE8FC1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41594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2B12762E-04F9-4A69-96AB-C387532B71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318" y="495301"/>
            <a:ext cx="11051363" cy="6029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8688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0</Words>
  <Application>Microsoft Office PowerPoint</Application>
  <PresentationFormat>寬螢幕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6" baseType="lpstr">
      <vt:lpstr>新細明體</vt:lpstr>
      <vt:lpstr>Arial</vt:lpstr>
      <vt:lpstr>Calibri</vt:lpstr>
      <vt:lpstr>Calibri Light</vt:lpstr>
      <vt:lpstr>Office 佈景主題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SEOW CHIN ONG</dc:creator>
  <cp:lastModifiedBy>SEOW CHIN ONG</cp:lastModifiedBy>
  <cp:revision>3</cp:revision>
  <dcterms:created xsi:type="dcterms:W3CDTF">2023-01-19T08:44:45Z</dcterms:created>
  <dcterms:modified xsi:type="dcterms:W3CDTF">2023-03-24T11:12:06Z</dcterms:modified>
</cp:coreProperties>
</file>