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6858000" cy="12192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24" autoAdjust="0"/>
  </p:normalViewPr>
  <p:slideViewPr>
    <p:cSldViewPr snapToGrid="0">
      <p:cViewPr>
        <p:scale>
          <a:sx n="125" d="100"/>
          <a:sy n="125" d="100"/>
        </p:scale>
        <p:origin x="5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22A1F5-ED36-481F-A1BB-447AE055A0B9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C8DC66-5ACF-4FF7-AF9E-7899CC8C676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025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4925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52883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563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8584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2870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93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46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2087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7463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5831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447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4CA30-E195-4FC3-ADA8-C61BD5AD3264}" type="datetimeFigureOut">
              <a:rPr lang="zh-TW" altLang="en-US" smtClean="0"/>
              <a:t>2023/3/25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3579D-1430-4B74-99EB-22C7AECFFA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827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extLst>
              <a:ext uri="{FF2B5EF4-FFF2-40B4-BE49-F238E27FC236}">
                <a16:creationId xmlns:a16="http://schemas.microsoft.com/office/drawing/2014/main" id="{1133F8B5-F5A1-45D5-BBA4-5B7500F35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26" y="1258404"/>
            <a:ext cx="6767147" cy="967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974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</TotalTime>
  <Words>0</Words>
  <Application>Microsoft Office PowerPoint</Application>
  <PresentationFormat>寬螢幕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SEOW CHIN ONG</dc:creator>
  <cp:lastModifiedBy>SEOW CHIN ONG</cp:lastModifiedBy>
  <cp:revision>12</cp:revision>
  <dcterms:created xsi:type="dcterms:W3CDTF">2023-01-19T03:48:17Z</dcterms:created>
  <dcterms:modified xsi:type="dcterms:W3CDTF">2023-03-25T04:18:23Z</dcterms:modified>
</cp:coreProperties>
</file>