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2023/3/24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1A187BC-D2E6-1246-B9D8-EFEE60B7E5D7}"/>
              </a:ext>
            </a:extLst>
          </p:cNvPr>
          <p:cNvSpPr txBox="1"/>
          <p:nvPr/>
        </p:nvSpPr>
        <p:spPr>
          <a:xfrm>
            <a:off x="179512" y="404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Figure 1B</a:t>
            </a:r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59AB254-EE62-55F7-ADD9-23AB8FD3F0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42253" r="51948" b="15495"/>
          <a:stretch/>
        </p:blipFill>
        <p:spPr>
          <a:xfrm>
            <a:off x="1518733" y="2719348"/>
            <a:ext cx="2880320" cy="79208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11E634D-37C0-AE43-6E34-26CCAC39C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23819" r="11497"/>
          <a:stretch/>
        </p:blipFill>
        <p:spPr>
          <a:xfrm>
            <a:off x="1523734" y="1410760"/>
            <a:ext cx="2879004" cy="1249423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F7CF2C0C-BBF8-6C7F-7A45-CCA6F02BC26D}"/>
              </a:ext>
            </a:extLst>
          </p:cNvPr>
          <p:cNvSpPr txBox="1"/>
          <p:nvPr/>
        </p:nvSpPr>
        <p:spPr>
          <a:xfrm>
            <a:off x="4438200" y="213084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Arid1a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D5FB2CE-2485-851B-0A3D-0D0580706F14}"/>
              </a:ext>
            </a:extLst>
          </p:cNvPr>
          <p:cNvSpPr txBox="1"/>
          <p:nvPr/>
        </p:nvSpPr>
        <p:spPr>
          <a:xfrm>
            <a:off x="1163694" y="2484283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245</a:t>
            </a:r>
            <a:endParaRPr lang="zh-CN" altLang="en-US" sz="110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7096300-0E04-E96E-5E2F-748DDD3E8E30}"/>
              </a:ext>
            </a:extLst>
          </p:cNvPr>
          <p:cNvSpPr txBox="1"/>
          <p:nvPr/>
        </p:nvSpPr>
        <p:spPr>
          <a:xfrm>
            <a:off x="1232018" y="2881998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43</a:t>
            </a:r>
            <a:endParaRPr lang="zh-CN" altLang="en-US" sz="110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3F729D8-B9D6-21AC-0A9F-046BDA98D3F6}"/>
              </a:ext>
            </a:extLst>
          </p:cNvPr>
          <p:cNvSpPr txBox="1"/>
          <p:nvPr/>
        </p:nvSpPr>
        <p:spPr>
          <a:xfrm>
            <a:off x="1217752" y="1211410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kDa</a:t>
            </a:r>
            <a:endParaRPr lang="zh-CN" altLang="en-US" sz="110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30B5F8A-6D42-FD9E-6CFD-96C7BC05ED81}"/>
              </a:ext>
            </a:extLst>
          </p:cNvPr>
          <p:cNvSpPr txBox="1"/>
          <p:nvPr/>
        </p:nvSpPr>
        <p:spPr>
          <a:xfrm>
            <a:off x="1803789" y="1122468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WT1  cKO1</a:t>
            </a:r>
            <a:endParaRPr lang="zh-CN" altLang="en-US" sz="140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4210D45-AA0F-013B-0AE6-52EE9D873207}"/>
              </a:ext>
            </a:extLst>
          </p:cNvPr>
          <p:cNvSpPr txBox="1"/>
          <p:nvPr/>
        </p:nvSpPr>
        <p:spPr>
          <a:xfrm>
            <a:off x="2690132" y="1124694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WT2  cKO2</a:t>
            </a:r>
            <a:endParaRPr lang="zh-CN" altLang="en-US" sz="140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5CBE43C-AC56-E9EF-C887-2374B3ED9FEA}"/>
              </a:ext>
            </a:extLst>
          </p:cNvPr>
          <p:cNvSpPr txBox="1"/>
          <p:nvPr/>
        </p:nvSpPr>
        <p:spPr>
          <a:xfrm>
            <a:off x="3553918" y="1137246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WT3  cKO3</a:t>
            </a:r>
            <a:endParaRPr lang="zh-CN" altLang="en-US" sz="1400"/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026BF6B6-296C-73EB-3C00-19F9C8976DC4}"/>
              </a:ext>
            </a:extLst>
          </p:cNvPr>
          <p:cNvSpPr txBox="1"/>
          <p:nvPr/>
        </p:nvSpPr>
        <p:spPr>
          <a:xfrm>
            <a:off x="4409127" y="2921793"/>
            <a:ext cx="132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β-actin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7F64ADC-FE91-0B7E-9E4D-471913F715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7" t="32879" r="39698" b="44652"/>
          <a:stretch/>
        </p:blipFill>
        <p:spPr>
          <a:xfrm flipH="1">
            <a:off x="1475656" y="3933056"/>
            <a:ext cx="2982590" cy="173984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40CA2FD-FAB9-025B-C157-F96C4AAED4CD}"/>
              </a:ext>
            </a:extLst>
          </p:cNvPr>
          <p:cNvSpPr txBox="1"/>
          <p:nvPr/>
        </p:nvSpPr>
        <p:spPr>
          <a:xfrm>
            <a:off x="4409127" y="4622608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245</a:t>
            </a:r>
            <a:endParaRPr lang="zh-CN" altLang="en-US" sz="11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A6F5BB8-A2CA-150A-941B-7B4441344169}"/>
              </a:ext>
            </a:extLst>
          </p:cNvPr>
          <p:cNvSpPr txBox="1"/>
          <p:nvPr/>
        </p:nvSpPr>
        <p:spPr>
          <a:xfrm>
            <a:off x="4450134" y="5874777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65</a:t>
            </a:r>
            <a:endParaRPr lang="zh-CN" altLang="en-US" sz="110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11A689C-EBA6-390F-6755-1B66A99E9724}"/>
              </a:ext>
            </a:extLst>
          </p:cNvPr>
          <p:cNvSpPr txBox="1"/>
          <p:nvPr/>
        </p:nvSpPr>
        <p:spPr>
          <a:xfrm>
            <a:off x="4386238" y="4100745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kDa</a:t>
            </a:r>
            <a:endParaRPr lang="zh-CN" altLang="en-US" sz="110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ABE42A0-973C-26B8-4550-4739F399FA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0" t="43498" r="43234" b="45720"/>
          <a:stretch/>
        </p:blipFill>
        <p:spPr>
          <a:xfrm flipH="1">
            <a:off x="1487766" y="5672900"/>
            <a:ext cx="2982590" cy="79208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5437BC4-CC0E-4864-5710-EE881E8B259A}"/>
              </a:ext>
            </a:extLst>
          </p:cNvPr>
          <p:cNvSpPr txBox="1"/>
          <p:nvPr/>
        </p:nvSpPr>
        <p:spPr>
          <a:xfrm>
            <a:off x="1628257" y="3614789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WT4   cKO4</a:t>
            </a:r>
            <a:endParaRPr lang="zh-CN" altLang="en-US" sz="1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3D49C5-BEC7-D969-8D63-920607A1BCD0}"/>
              </a:ext>
            </a:extLst>
          </p:cNvPr>
          <p:cNvSpPr txBox="1"/>
          <p:nvPr/>
        </p:nvSpPr>
        <p:spPr>
          <a:xfrm>
            <a:off x="2499203" y="3620034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WT5  cKO5 </a:t>
            </a:r>
            <a:endParaRPr lang="zh-CN" altLang="en-US" sz="140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579063C-76B5-1C27-B924-F99702E87FB3}"/>
              </a:ext>
            </a:extLst>
          </p:cNvPr>
          <p:cNvSpPr txBox="1"/>
          <p:nvPr/>
        </p:nvSpPr>
        <p:spPr>
          <a:xfrm>
            <a:off x="3370149" y="3619220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WT6  cKO6</a:t>
            </a:r>
            <a:endParaRPr lang="zh-CN" altLang="en-US" sz="1400"/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39996E25-50A5-248D-D82C-896C9800CFFA}"/>
              </a:ext>
            </a:extLst>
          </p:cNvPr>
          <p:cNvSpPr txBox="1"/>
          <p:nvPr/>
        </p:nvSpPr>
        <p:spPr>
          <a:xfrm>
            <a:off x="4938266" y="471449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Arid1a</a:t>
            </a:r>
            <a:endParaRPr lang="zh-CN" altLang="en-US" dirty="0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000A93B9-902A-BCC7-C97B-F199B3900A78}"/>
              </a:ext>
            </a:extLst>
          </p:cNvPr>
          <p:cNvSpPr txBox="1"/>
          <p:nvPr/>
        </p:nvSpPr>
        <p:spPr>
          <a:xfrm>
            <a:off x="4959497" y="5872797"/>
            <a:ext cx="132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Tubulin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65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54DD6F6-5055-8EEE-1C22-0B8D02742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5" t="10579" r="2247"/>
          <a:stretch/>
        </p:blipFill>
        <p:spPr>
          <a:xfrm>
            <a:off x="4499992" y="2924944"/>
            <a:ext cx="3501728" cy="88894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A31080F-83CB-25D2-79E1-01AFAD8398D7}"/>
              </a:ext>
            </a:extLst>
          </p:cNvPr>
          <p:cNvSpPr txBox="1"/>
          <p:nvPr/>
        </p:nvSpPr>
        <p:spPr>
          <a:xfrm>
            <a:off x="4759241" y="2617167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WT1   cKO1</a:t>
            </a:r>
            <a:endParaRPr lang="zh-CN" altLang="en-US" sz="140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6842F5-3D68-29DD-D7AF-8862020D4303}"/>
              </a:ext>
            </a:extLst>
          </p:cNvPr>
          <p:cNvSpPr txBox="1"/>
          <p:nvPr/>
        </p:nvSpPr>
        <p:spPr>
          <a:xfrm>
            <a:off x="5807987" y="2617166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WT2   cKO2</a:t>
            </a:r>
            <a:endParaRPr lang="zh-CN" altLang="en-US" sz="140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944FA79-65F6-008E-5336-00EC0BE9F758}"/>
              </a:ext>
            </a:extLst>
          </p:cNvPr>
          <p:cNvSpPr txBox="1"/>
          <p:nvPr/>
        </p:nvSpPr>
        <p:spPr>
          <a:xfrm>
            <a:off x="6940756" y="2617165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WT3  cKO3</a:t>
            </a:r>
            <a:endParaRPr lang="zh-CN" altLang="en-US" sz="140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EE7B955-10EE-BA47-B7A9-05FD78C7DA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6" t="50000" r="6689" b="24845"/>
          <a:stretch/>
        </p:blipFill>
        <p:spPr>
          <a:xfrm>
            <a:off x="4499992" y="3905133"/>
            <a:ext cx="3501728" cy="583621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51F9394F-B681-5AED-C35F-B1C5ACCA7C96}"/>
              </a:ext>
            </a:extLst>
          </p:cNvPr>
          <p:cNvSpPr txBox="1"/>
          <p:nvPr/>
        </p:nvSpPr>
        <p:spPr>
          <a:xfrm>
            <a:off x="8023626" y="4016057"/>
            <a:ext cx="132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β-actin</a:t>
            </a:r>
            <a:endParaRPr lang="zh-CN" altLang="en-US" dirty="0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51BDDF14-5E75-0C02-DF93-C613AE7333DF}"/>
              </a:ext>
            </a:extLst>
          </p:cNvPr>
          <p:cNvSpPr txBox="1"/>
          <p:nvPr/>
        </p:nvSpPr>
        <p:spPr>
          <a:xfrm>
            <a:off x="8023626" y="3444553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Brg1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AA89F0E-2B21-B6AD-F0D1-B4ED69AA25B4}"/>
              </a:ext>
            </a:extLst>
          </p:cNvPr>
          <p:cNvSpPr txBox="1"/>
          <p:nvPr/>
        </p:nvSpPr>
        <p:spPr>
          <a:xfrm>
            <a:off x="4187165" y="3339586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245</a:t>
            </a:r>
            <a:endParaRPr lang="zh-CN" altLang="en-US" sz="110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A566A2A-CF18-CFC1-AAED-E9A5CCEC4410}"/>
              </a:ext>
            </a:extLst>
          </p:cNvPr>
          <p:cNvSpPr txBox="1"/>
          <p:nvPr/>
        </p:nvSpPr>
        <p:spPr>
          <a:xfrm>
            <a:off x="4247308" y="4061588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43</a:t>
            </a:r>
            <a:endParaRPr lang="zh-CN" altLang="en-US" sz="110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29F3C3C-7ED6-5C15-1B80-8E46560F5691}"/>
              </a:ext>
            </a:extLst>
          </p:cNvPr>
          <p:cNvSpPr txBox="1"/>
          <p:nvPr/>
        </p:nvSpPr>
        <p:spPr>
          <a:xfrm>
            <a:off x="4145154" y="2774040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kDa</a:t>
            </a:r>
            <a:endParaRPr lang="zh-CN" altLang="en-US" sz="110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50F77F0-6380-E8F7-6502-8B71686FB9DB}"/>
              </a:ext>
            </a:extLst>
          </p:cNvPr>
          <p:cNvSpPr txBox="1"/>
          <p:nvPr/>
        </p:nvSpPr>
        <p:spPr>
          <a:xfrm>
            <a:off x="179512" y="404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Figure 1B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CD78E2-1A01-DF7C-D05C-5EDFFFEF0E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235"/>
          <a:stretch/>
        </p:blipFill>
        <p:spPr>
          <a:xfrm>
            <a:off x="646812" y="3189540"/>
            <a:ext cx="3600496" cy="62035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B41D017-65F7-77D1-F82C-009794DC6814}"/>
              </a:ext>
            </a:extLst>
          </p:cNvPr>
          <p:cNvSpPr txBox="1"/>
          <p:nvPr/>
        </p:nvSpPr>
        <p:spPr>
          <a:xfrm>
            <a:off x="4187165" y="3630322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180</a:t>
            </a:r>
            <a:endParaRPr lang="zh-CN" altLang="en-US" sz="11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5961F1-E930-2B92-78F4-B2982F91299E}"/>
              </a:ext>
            </a:extLst>
          </p:cNvPr>
          <p:cNvSpPr txBox="1"/>
          <p:nvPr/>
        </p:nvSpPr>
        <p:spPr>
          <a:xfrm>
            <a:off x="1106497" y="2587824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WT1   cKO1</a:t>
            </a:r>
            <a:endParaRPr lang="zh-CN" altLang="en-US" sz="14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9B8F556-23E8-7745-0799-0E52E88085F3}"/>
              </a:ext>
            </a:extLst>
          </p:cNvPr>
          <p:cNvSpPr txBox="1"/>
          <p:nvPr/>
        </p:nvSpPr>
        <p:spPr>
          <a:xfrm>
            <a:off x="2187754" y="2601662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WT2   cKO2</a:t>
            </a:r>
            <a:endParaRPr lang="zh-CN" altLang="en-US" sz="140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6D5075-4AC5-46C6-89FD-06230CAEF919}"/>
              </a:ext>
            </a:extLst>
          </p:cNvPr>
          <p:cNvSpPr txBox="1"/>
          <p:nvPr/>
        </p:nvSpPr>
        <p:spPr>
          <a:xfrm>
            <a:off x="3288012" y="2620150"/>
            <a:ext cx="101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WT3  cKO3</a:t>
            </a:r>
            <a:endParaRPr lang="zh-CN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62579" y="3130139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Arid1a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59349" y="198507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2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07704" y="2001067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</a:t>
            </a:r>
            <a:endParaRPr lang="zh-CN" altLang="en-US" dirty="0"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3CC9DE9A-7DB6-C44F-631B-2C8CDEE60537}"/>
              </a:ext>
            </a:extLst>
          </p:cNvPr>
          <p:cNvSpPr txBox="1"/>
          <p:nvPr/>
        </p:nvSpPr>
        <p:spPr>
          <a:xfrm>
            <a:off x="5661289" y="2497803"/>
            <a:ext cx="197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P0   P7   P14  P21</a:t>
            </a:r>
            <a:endParaRPr lang="zh-CN" altLang="en-US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B407481-7381-274C-6D47-D1D9F5BB5471}"/>
              </a:ext>
            </a:extLst>
          </p:cNvPr>
          <p:cNvCxnSpPr>
            <a:cxnSpLocks/>
          </p:cNvCxnSpPr>
          <p:nvPr/>
        </p:nvCxnSpPr>
        <p:spPr>
          <a:xfrm>
            <a:off x="5813467" y="2497803"/>
            <a:ext cx="1519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1">
            <a:extLst>
              <a:ext uri="{FF2B5EF4-FFF2-40B4-BE49-F238E27FC236}">
                <a16:creationId xmlns:a16="http://schemas.microsoft.com/office/drawing/2014/main" id="{19E1B53F-E337-D8F4-961C-C696A395701D}"/>
              </a:ext>
            </a:extLst>
          </p:cNvPr>
          <p:cNvSpPr txBox="1"/>
          <p:nvPr/>
        </p:nvSpPr>
        <p:spPr>
          <a:xfrm>
            <a:off x="6337741" y="2088010"/>
            <a:ext cx="811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3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BECBDFD-A116-832E-D047-B2DF1722869A}"/>
              </a:ext>
            </a:extLst>
          </p:cNvPr>
          <p:cNvSpPr txBox="1"/>
          <p:nvPr/>
        </p:nvSpPr>
        <p:spPr>
          <a:xfrm>
            <a:off x="179512" y="404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Figure S1C</a:t>
            </a:r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CCFEC92-31F4-BD48-0847-CF8C81B942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85" r="9965"/>
          <a:stretch/>
        </p:blipFill>
        <p:spPr>
          <a:xfrm>
            <a:off x="1059005" y="3709200"/>
            <a:ext cx="3398722" cy="51775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39CF562-EF3A-616A-2994-1094FCFC0E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16116" r="10555" b="9141"/>
          <a:stretch/>
        </p:blipFill>
        <p:spPr>
          <a:xfrm>
            <a:off x="1020754" y="2811193"/>
            <a:ext cx="3398722" cy="84788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3BA7F91-0A0A-C5B4-A287-120553E4B4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9" t="15202" r="7440" b="14961"/>
          <a:stretch/>
        </p:blipFill>
        <p:spPr>
          <a:xfrm>
            <a:off x="5559613" y="2847236"/>
            <a:ext cx="2003046" cy="77122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9B0BB833-4395-3057-99C0-773B46EA1A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890" y="3699383"/>
            <a:ext cx="1996839" cy="376954"/>
          </a:xfrm>
          <a:prstGeom prst="rect">
            <a:avLst/>
          </a:prstGeom>
        </p:spPr>
      </p:pic>
      <p:sp>
        <p:nvSpPr>
          <p:cNvPr id="32" name="TextBox 7">
            <a:extLst>
              <a:ext uri="{FF2B5EF4-FFF2-40B4-BE49-F238E27FC236}">
                <a16:creationId xmlns:a16="http://schemas.microsoft.com/office/drawing/2014/main" id="{89EDF2C8-4267-AD13-FD0A-4F0955DF9965}"/>
              </a:ext>
            </a:extLst>
          </p:cNvPr>
          <p:cNvSpPr txBox="1"/>
          <p:nvPr/>
        </p:nvSpPr>
        <p:spPr>
          <a:xfrm>
            <a:off x="1259632" y="2441861"/>
            <a:ext cx="197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P0  P7  P14 P21</a:t>
            </a:r>
            <a:endParaRPr lang="zh-CN" altLang="en-US" dirty="0"/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8B8E370C-F343-0FD7-43EF-CEEB6004AE3F}"/>
              </a:ext>
            </a:extLst>
          </p:cNvPr>
          <p:cNvSpPr txBox="1"/>
          <p:nvPr/>
        </p:nvSpPr>
        <p:spPr>
          <a:xfrm>
            <a:off x="2839554" y="2441861"/>
            <a:ext cx="197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P0  P7  P14 P21</a:t>
            </a:r>
            <a:endParaRPr lang="zh-CN" altLang="en-US" dirty="0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7291CBD-05BB-0751-FFB4-3B9584D4FB27}"/>
              </a:ext>
            </a:extLst>
          </p:cNvPr>
          <p:cNvCxnSpPr>
            <a:cxnSpLocks/>
          </p:cNvCxnSpPr>
          <p:nvPr/>
        </p:nvCxnSpPr>
        <p:spPr>
          <a:xfrm>
            <a:off x="1324517" y="2440545"/>
            <a:ext cx="1519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897DAC4B-6702-506A-2720-E7855CAB4216}"/>
              </a:ext>
            </a:extLst>
          </p:cNvPr>
          <p:cNvCxnSpPr>
            <a:cxnSpLocks/>
          </p:cNvCxnSpPr>
          <p:nvPr/>
        </p:nvCxnSpPr>
        <p:spPr>
          <a:xfrm>
            <a:off x="2907836" y="2440545"/>
            <a:ext cx="1519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27">
            <a:extLst>
              <a:ext uri="{FF2B5EF4-FFF2-40B4-BE49-F238E27FC236}">
                <a16:creationId xmlns:a16="http://schemas.microsoft.com/office/drawing/2014/main" id="{CCC491FF-E335-755E-7C19-5285C25F818D}"/>
              </a:ext>
            </a:extLst>
          </p:cNvPr>
          <p:cNvSpPr txBox="1"/>
          <p:nvPr/>
        </p:nvSpPr>
        <p:spPr>
          <a:xfrm>
            <a:off x="4427307" y="3851886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β-ACTIN</a:t>
            </a:r>
            <a:endParaRPr lang="zh-CN" altLang="en-US" sz="1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31831E-688A-426E-5D37-FB2B121E7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116" y="3429000"/>
            <a:ext cx="1498600" cy="7112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40DB04-58CB-9BA8-B31C-8A718D2C8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276872"/>
            <a:ext cx="1485900" cy="1117600"/>
          </a:xfrm>
          <a:prstGeom prst="rect">
            <a:avLst/>
          </a:prstGeom>
        </p:spPr>
      </p:pic>
      <p:sp>
        <p:nvSpPr>
          <p:cNvPr id="6" name="TextBox 26">
            <a:extLst>
              <a:ext uri="{FF2B5EF4-FFF2-40B4-BE49-F238E27FC236}">
                <a16:creationId xmlns:a16="http://schemas.microsoft.com/office/drawing/2014/main" id="{683F889D-37F3-CA23-F8E9-7185036DA8F2}"/>
              </a:ext>
            </a:extLst>
          </p:cNvPr>
          <p:cNvSpPr txBox="1"/>
          <p:nvPr/>
        </p:nvSpPr>
        <p:spPr>
          <a:xfrm>
            <a:off x="4427984" y="2835672"/>
            <a:ext cx="1214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PROX1</a:t>
            </a:r>
            <a:endParaRPr lang="zh-CN" altLang="en-US" sz="1200" b="1" dirty="0"/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E6860CED-55E1-E7B1-7AA1-A693518D1EFC}"/>
              </a:ext>
            </a:extLst>
          </p:cNvPr>
          <p:cNvSpPr txBox="1"/>
          <p:nvPr/>
        </p:nvSpPr>
        <p:spPr>
          <a:xfrm>
            <a:off x="4401716" y="374533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β-ACTIN</a:t>
            </a:r>
            <a:endParaRPr lang="zh-CN" altLang="en-US" sz="1200" b="1" dirty="0"/>
          </a:p>
        </p:txBody>
      </p:sp>
      <p:sp>
        <p:nvSpPr>
          <p:cNvPr id="8" name="TextBox 28">
            <a:extLst>
              <a:ext uri="{FF2B5EF4-FFF2-40B4-BE49-F238E27FC236}">
                <a16:creationId xmlns:a16="http://schemas.microsoft.com/office/drawing/2014/main" id="{5B438E9D-9F11-87FE-1B7D-7DAC72DF708E}"/>
              </a:ext>
            </a:extLst>
          </p:cNvPr>
          <p:cNvSpPr txBox="1"/>
          <p:nvPr/>
        </p:nvSpPr>
        <p:spPr>
          <a:xfrm>
            <a:off x="3355663" y="1785345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      Ctrl</a:t>
            </a:r>
            <a:endParaRPr lang="zh-CN" altLang="en-US" sz="1200" b="1" dirty="0"/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9452EB04-2280-19D1-0443-7091D938DA14}"/>
              </a:ext>
            </a:extLst>
          </p:cNvPr>
          <p:cNvSpPr txBox="1"/>
          <p:nvPr/>
        </p:nvSpPr>
        <p:spPr>
          <a:xfrm rot="18022416">
            <a:off x="3628337" y="1686426"/>
            <a:ext cx="805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Prox1-OE</a:t>
            </a:r>
            <a:endParaRPr lang="zh-CN" altLang="en-US" sz="12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B30F28-52DC-994A-AF5B-8FC5312B99ED}"/>
              </a:ext>
            </a:extLst>
          </p:cNvPr>
          <p:cNvSpPr txBox="1"/>
          <p:nvPr/>
        </p:nvSpPr>
        <p:spPr>
          <a:xfrm>
            <a:off x="2702992" y="3226041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75</a:t>
            </a:r>
            <a:endParaRPr lang="zh-CN" altLang="en-US" sz="11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888AEA-AEB0-C97C-203C-2DFF46E887C9}"/>
              </a:ext>
            </a:extLst>
          </p:cNvPr>
          <p:cNvSpPr txBox="1"/>
          <p:nvPr/>
        </p:nvSpPr>
        <p:spPr>
          <a:xfrm>
            <a:off x="2702992" y="3653795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43</a:t>
            </a:r>
            <a:endParaRPr lang="zh-CN" altLang="en-US" sz="110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E910C20-8213-9F87-0F07-B904754C8E47}"/>
              </a:ext>
            </a:extLst>
          </p:cNvPr>
          <p:cNvSpPr txBox="1"/>
          <p:nvPr/>
        </p:nvSpPr>
        <p:spPr>
          <a:xfrm>
            <a:off x="2666457" y="2146067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kDa</a:t>
            </a:r>
            <a:endParaRPr lang="zh-CN" altLang="en-US" sz="110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83EA6D0-5141-F181-7C55-309F6FCBA683}"/>
              </a:ext>
            </a:extLst>
          </p:cNvPr>
          <p:cNvSpPr txBox="1"/>
          <p:nvPr/>
        </p:nvSpPr>
        <p:spPr>
          <a:xfrm>
            <a:off x="179512" y="4046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Figure S6B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947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73</Words>
  <Application>Microsoft Office PowerPoint</Application>
  <PresentationFormat>全屏显示(4:3)</PresentationFormat>
  <Paragraphs>47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changmei liu</cp:lastModifiedBy>
  <cp:revision>15</cp:revision>
  <dcterms:created xsi:type="dcterms:W3CDTF">2017-06-07T10:07:52Z</dcterms:created>
  <dcterms:modified xsi:type="dcterms:W3CDTF">2023-03-24T13:46:38Z</dcterms:modified>
</cp:coreProperties>
</file>