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312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092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15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8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26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15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19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22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84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63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91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95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76A39-A647-411E-B398-9A2427BA4F7D}" type="datetimeFigureOut">
              <a:rPr lang="fr-FR" smtClean="0"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E2411-B8AB-4EEB-B8BB-3403749659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01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1520" y="260647"/>
            <a:ext cx="4374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Gating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Stategy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Panel1: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Neutrophils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Monocytes and NK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23528" y="4512026"/>
            <a:ext cx="3414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Gating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Stategy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– Panel 2: CD4 and CD8 T </a:t>
            </a:r>
            <a:r>
              <a:rPr 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52" y="563075"/>
            <a:ext cx="5051955" cy="38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51" y="4785133"/>
            <a:ext cx="4710163" cy="199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7079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22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INNATE PHARMA 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Marie-Laure THIBULT</dc:creator>
  <cp:lastModifiedBy>Olivier DEMARIA</cp:lastModifiedBy>
  <cp:revision>4</cp:revision>
  <dcterms:created xsi:type="dcterms:W3CDTF">2020-04-27T20:46:48Z</dcterms:created>
  <dcterms:modified xsi:type="dcterms:W3CDTF">2020-04-27T23:24:25Z</dcterms:modified>
</cp:coreProperties>
</file>