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77" autoAdjust="0"/>
    <p:restoredTop sz="95090" autoAdjust="0"/>
  </p:normalViewPr>
  <p:slideViewPr>
    <p:cSldViewPr snapToGrid="0">
      <p:cViewPr varScale="1">
        <p:scale>
          <a:sx n="78" d="100"/>
          <a:sy n="78" d="100"/>
        </p:scale>
        <p:origin x="1910" y="67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77DB-8D69-43DF-A822-7D2CEE664B9F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84597-7C6F-4B3A-BF56-1B6E38421E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2191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714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4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513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41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81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61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83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47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62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48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806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F839D-692B-433F-AC44-D36C88FA5120}" type="datetimeFigureOut">
              <a:rPr kumimoji="1" lang="ja-JP" altLang="en-US" smtClean="0"/>
              <a:t>2023/3/24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1F31C-B2C1-4F4E-97D5-A97338C6B8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29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0">
            <a:extLst>
              <a:ext uri="{FF2B5EF4-FFF2-40B4-BE49-F238E27FC236}">
                <a16:creationId xmlns:a16="http://schemas.microsoft.com/office/drawing/2014/main" id="{E8B0FAA0-834C-D759-B338-247A58A9D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60" y="64436"/>
            <a:ext cx="835907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Supplemental figure 1. ROC curve for overall survival after the diagnosis of prostate cancer shown by AST/ALT ratio.</a:t>
            </a:r>
            <a:endParaRPr lang="ja-JP" altLang="ja-JP" sz="1600" b="1" dirty="0">
              <a:latin typeface="Times New Roman" pitchFamily="18" charset="0"/>
              <a:ea typeface="ＭＳ Ｐゴシック" pitchFamily="50" charset="-128"/>
              <a:cs typeface="Times New Roman" pitchFamily="18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E4A6203-28F8-E9CE-6D1D-91DD2CEFC6AC}"/>
              </a:ext>
            </a:extLst>
          </p:cNvPr>
          <p:cNvGrpSpPr/>
          <p:nvPr/>
        </p:nvGrpSpPr>
        <p:grpSpPr>
          <a:xfrm>
            <a:off x="1408978" y="1096814"/>
            <a:ext cx="5749204" cy="5696750"/>
            <a:chOff x="1408978" y="1047653"/>
            <a:chExt cx="5749204" cy="569675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1B42DCD5-ED30-6BEA-1CDB-F575C2433191}"/>
                </a:ext>
              </a:extLst>
            </p:cNvPr>
            <p:cNvSpPr/>
            <p:nvPr/>
          </p:nvSpPr>
          <p:spPr>
            <a:xfrm>
              <a:off x="1408978" y="1047653"/>
              <a:ext cx="5749204" cy="5696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E09D81CD-0204-122B-F9AB-8ADE14C8B4CF}"/>
                </a:ext>
              </a:extLst>
            </p:cNvPr>
            <p:cNvGrpSpPr/>
            <p:nvPr/>
          </p:nvGrpSpPr>
          <p:grpSpPr>
            <a:xfrm>
              <a:off x="1408978" y="1047653"/>
              <a:ext cx="5749204" cy="5696750"/>
              <a:chOff x="1408978" y="1047653"/>
              <a:chExt cx="5749204" cy="5696750"/>
            </a:xfrm>
          </p:grpSpPr>
          <p:pic>
            <p:nvPicPr>
              <p:cNvPr id="3" name="図 2">
                <a:extLst>
                  <a:ext uri="{FF2B5EF4-FFF2-40B4-BE49-F238E27FC236}">
                    <a16:creationId xmlns:a16="http://schemas.microsoft.com/office/drawing/2014/main" id="{2B807A24-A05B-CBCB-00B1-FD90023DAD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48333" t="15084" r="10152" b="11784"/>
              <a:stretch/>
            </p:blipFill>
            <p:spPr>
              <a:xfrm>
                <a:off x="1408978" y="1047653"/>
                <a:ext cx="5749204" cy="5696750"/>
              </a:xfrm>
              <a:prstGeom prst="rect">
                <a:avLst/>
              </a:prstGeom>
            </p:spPr>
          </p:pic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79A2A339-3B39-72C6-5B0C-02A64ECF3E54}"/>
                  </a:ext>
                </a:extLst>
              </p:cNvPr>
              <p:cNvSpPr txBox="1"/>
              <p:nvPr/>
            </p:nvSpPr>
            <p:spPr>
              <a:xfrm>
                <a:off x="5058404" y="5079591"/>
                <a:ext cx="1813449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altLang="ja-JP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AUC=0.646</a:t>
                </a:r>
              </a:p>
              <a:p>
                <a:r>
                  <a:rPr lang="en-US" altLang="ja-JP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95%</a:t>
                </a:r>
                <a:r>
                  <a:rPr lang="ja-JP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ja-JP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CI 0.548-0.743</a:t>
                </a:r>
                <a:endPara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79E557C-AE26-9017-17ED-FDF3D2F9198A}"/>
              </a:ext>
            </a:extLst>
          </p:cNvPr>
          <p:cNvSpPr txBox="1"/>
          <p:nvPr/>
        </p:nvSpPr>
        <p:spPr>
          <a:xfrm>
            <a:off x="392460" y="556879"/>
            <a:ext cx="8686801" cy="404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The optimal cutoff value for AST/ALT ratio was determined to be 1.467 (area under the curve 0.646, sensitivity 0.767, specificity 0.586).</a:t>
            </a:r>
            <a:endParaRPr lang="ja-JP" altLang="ja-JP" sz="12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11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3753</TotalTime>
  <Words>56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yozom321@gmail.com</dc:creator>
  <cp:lastModifiedBy>yozom321@gmail.com</cp:lastModifiedBy>
  <cp:revision>402</cp:revision>
  <dcterms:created xsi:type="dcterms:W3CDTF">2022-08-24T11:02:41Z</dcterms:created>
  <dcterms:modified xsi:type="dcterms:W3CDTF">2023-03-24T12:56:55Z</dcterms:modified>
</cp:coreProperties>
</file>