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3828" r:id="rId2"/>
  </p:sldMasterIdLst>
  <p:notesMasterIdLst>
    <p:notesMasterId r:id="rId4"/>
  </p:notesMasterIdLst>
  <p:sldIdLst>
    <p:sldId id="270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4FCFB"/>
    <a:srgbClr val="A0FAF8"/>
    <a:srgbClr val="FEE2F8"/>
    <a:srgbClr val="009900"/>
    <a:srgbClr val="94063C"/>
    <a:srgbClr val="B20213"/>
    <a:srgbClr val="000000"/>
    <a:srgbClr val="000099"/>
    <a:srgbClr val="97BA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702" y="96"/>
      </p:cViewPr>
      <p:guideLst>
        <p:guide orient="horz" pos="408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11519-5011-49A1-B97B-18EBAAF49A36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5EF95-B053-4E12-9BA5-04C86694C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47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B69C2-4B78-4609-B367-B45592FEF56F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788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7A29-083F-4E91-BDE5-6DC43143E169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06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C1BB-C755-4962-8918-BB29CD7FAE38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843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9664-E0B4-4A47-90A6-3B9DEE81D883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18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1170-2A00-4E4D-9255-4B66AC56C8F9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446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C6ED-37F8-48D8-A3EE-54B73177160F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21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E349-369C-45B3-B69E-7944B2FE36FD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522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77B8-A052-49C6-8A77-96BEE1A1CD68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828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AB837-9CB3-4AAC-9897-169D2320C956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877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98F94-8E3F-4954-8192-8FA8052AF2FF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99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6BFD0-DD8B-4850-9433-55ABF1CD9D01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44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AB86-A448-419B-B822-A4BEE5C70D0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212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0517-1976-423A-9977-862181AA36A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68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1F09B-66AF-4337-AB76-52DBE97D54B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9494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C1C9-F91D-463A-A98C-8C9A1DCBCA4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724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9EDC-77F4-4A1A-ADD7-EC599F1E93F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44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63C-3367-4835-A09B-EED6623BBFF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202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2ECE-E497-47A4-96AE-FBD8A201CB9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462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1EB2-35E1-4014-99DB-80D9496A135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730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3833-21E7-4D2D-9CDC-D024DE6F4B1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9351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929D6-7EA4-45B3-AC64-93A6781D146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0275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47FC-5200-4656-8C08-DE38DA3536D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30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2443FC9-27EC-4CA9-9A89-6FE1676F088A}" type="datetime1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50103-074A-4D90-9CAE-32135160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88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F3395-0E94-42B8-B621-45221A446DA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2021/1/11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50103-074A-4D90-9CAE-321351607FA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857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554383" y="1254882"/>
            <a:ext cx="4048299" cy="317773"/>
          </a:xfrm>
          <a:noFill/>
          <a:ln>
            <a:solidFill>
              <a:schemeClr val="tx1"/>
            </a:solidFill>
          </a:ln>
        </p:spPr>
        <p:txBody>
          <a:bodyPr anchor="ctr">
            <a:noAutofit/>
          </a:bodyPr>
          <a:lstStyle/>
          <a:p>
            <a:r>
              <a:rPr kumimoji="1"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Rejectted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inclusion criteria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0/G 0/A 0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2509932" y="751471"/>
            <a:ext cx="3892326" cy="311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Submit agreement form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46/G 16/A 12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3234763" y="1868782"/>
            <a:ext cx="2716749" cy="275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Registered 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46/G 16/A 12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6" name="サブタイトル 2"/>
          <p:cNvSpPr txBox="1">
            <a:spLocks/>
          </p:cNvSpPr>
          <p:nvPr/>
        </p:nvSpPr>
        <p:spPr>
          <a:xfrm>
            <a:off x="889814" y="3274204"/>
            <a:ext cx="3889681" cy="2918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I: Intervention group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 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23/G 8/A 6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8" name="サブタイトル 2"/>
          <p:cNvSpPr txBox="1">
            <a:spLocks/>
          </p:cNvSpPr>
          <p:nvPr/>
        </p:nvSpPr>
        <p:spPr>
          <a:xfrm>
            <a:off x="5574957" y="3245066"/>
            <a:ext cx="3398803" cy="2869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Ⅱ: Control group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22/G 8/A 6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9" name="サブタイトル 2"/>
          <p:cNvSpPr txBox="1">
            <a:spLocks/>
          </p:cNvSpPr>
          <p:nvPr/>
        </p:nvSpPr>
        <p:spPr>
          <a:xfrm>
            <a:off x="1003565" y="4083886"/>
            <a:ext cx="3564920" cy="317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Pre-observation period (4 weeks)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23/G 8/A 6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0" name="サブタイトル 2"/>
          <p:cNvSpPr txBox="1">
            <a:spLocks/>
          </p:cNvSpPr>
          <p:nvPr/>
        </p:nvSpPr>
        <p:spPr>
          <a:xfrm>
            <a:off x="5144580" y="4050653"/>
            <a:ext cx="3514906" cy="2852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Pre-observation period (4weeks)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22/G 8/A 6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1" name="サブタイトル 2"/>
          <p:cNvSpPr txBox="1">
            <a:spLocks/>
          </p:cNvSpPr>
          <p:nvPr/>
        </p:nvSpPr>
        <p:spPr>
          <a:xfrm>
            <a:off x="6174771" y="2675570"/>
            <a:ext cx="2490866" cy="268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Participant decline 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N1/G 0/ A 0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2" name="サブタイトル 2"/>
          <p:cNvSpPr txBox="1">
            <a:spLocks/>
          </p:cNvSpPr>
          <p:nvPr/>
        </p:nvSpPr>
        <p:spPr>
          <a:xfrm>
            <a:off x="2302298" y="3683879"/>
            <a:ext cx="2158215" cy="244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Withdrawal 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0/G 0/A 0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3" name="サブタイトル 2"/>
          <p:cNvSpPr txBox="1">
            <a:spLocks/>
          </p:cNvSpPr>
          <p:nvPr/>
        </p:nvSpPr>
        <p:spPr>
          <a:xfrm>
            <a:off x="4982198" y="4897969"/>
            <a:ext cx="3794981" cy="3539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 period (12 weeks/16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week)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22/G 8/A 6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5" name="サブタイトル 2"/>
          <p:cNvSpPr txBox="1">
            <a:spLocks/>
          </p:cNvSpPr>
          <p:nvPr/>
        </p:nvSpPr>
        <p:spPr>
          <a:xfrm>
            <a:off x="889813" y="4920110"/>
            <a:ext cx="3887630" cy="3539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 period (12 weeks/16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week)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23/G 8/A 6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cxnSp>
        <p:nvCxnSpPr>
          <p:cNvPr id="17" name="直線矢印コネクタ 16"/>
          <p:cNvCxnSpPr/>
          <p:nvPr/>
        </p:nvCxnSpPr>
        <p:spPr>
          <a:xfrm>
            <a:off x="4550094" y="1119187"/>
            <a:ext cx="1" cy="18538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>
            <a:off x="2089920" y="3557649"/>
            <a:ext cx="2050" cy="54059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 flipH="1">
            <a:off x="4549584" y="1651541"/>
            <a:ext cx="1280" cy="2235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 flipH="1">
            <a:off x="2089806" y="4390663"/>
            <a:ext cx="10817" cy="57028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6285675" y="4347713"/>
            <a:ext cx="1" cy="54130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サブタイトル 2"/>
          <p:cNvSpPr txBox="1">
            <a:spLocks/>
          </p:cNvSpPr>
          <p:nvPr/>
        </p:nvSpPr>
        <p:spPr>
          <a:xfrm>
            <a:off x="2328462" y="4519589"/>
            <a:ext cx="2218318" cy="2485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Withdrawal 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0/G 0/A 0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33" name="サブタイトル 2"/>
          <p:cNvSpPr txBox="1">
            <a:spLocks/>
          </p:cNvSpPr>
          <p:nvPr/>
        </p:nvSpPr>
        <p:spPr>
          <a:xfrm>
            <a:off x="6521042" y="4468672"/>
            <a:ext cx="2256145" cy="2587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Withdrawal 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0/G 0/A 0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cxnSp>
        <p:nvCxnSpPr>
          <p:cNvPr id="34" name="直線矢印コネクタ 33"/>
          <p:cNvCxnSpPr>
            <a:cxnSpLocks/>
          </p:cNvCxnSpPr>
          <p:nvPr/>
        </p:nvCxnSpPr>
        <p:spPr>
          <a:xfrm>
            <a:off x="4557132" y="2153448"/>
            <a:ext cx="0" cy="18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2100623" y="2981583"/>
            <a:ext cx="42180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 flipH="1">
            <a:off x="2089920" y="2944197"/>
            <a:ext cx="4103" cy="3151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>
            <a:off x="6297597" y="2981583"/>
            <a:ext cx="0" cy="3151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>
            <a:cxnSpLocks/>
          </p:cNvCxnSpPr>
          <p:nvPr/>
        </p:nvCxnSpPr>
        <p:spPr>
          <a:xfrm flipH="1" flipV="1">
            <a:off x="4573508" y="2809692"/>
            <a:ext cx="16200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/>
          <p:cNvCxnSpPr/>
          <p:nvPr/>
        </p:nvCxnSpPr>
        <p:spPr>
          <a:xfrm flipH="1" flipV="1">
            <a:off x="2118136" y="4645744"/>
            <a:ext cx="210328" cy="7424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 flipH="1" flipV="1">
            <a:off x="2103388" y="3759838"/>
            <a:ext cx="210328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/>
          <p:nvPr/>
        </p:nvCxnSpPr>
        <p:spPr>
          <a:xfrm flipH="1" flipV="1">
            <a:off x="6310295" y="4590645"/>
            <a:ext cx="210328" cy="7424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サブタイトル 2"/>
          <p:cNvSpPr txBox="1">
            <a:spLocks/>
          </p:cNvSpPr>
          <p:nvPr/>
        </p:nvSpPr>
        <p:spPr>
          <a:xfrm>
            <a:off x="2487088" y="152538"/>
            <a:ext cx="4054699" cy="378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Brief meeting </a:t>
            </a:r>
            <a:r>
              <a:rPr lang="en-US" altLang="ja-JP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attenance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66/G 19/A 12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cxnSp>
        <p:nvCxnSpPr>
          <p:cNvPr id="45" name="直線矢印コネクタ 44"/>
          <p:cNvCxnSpPr/>
          <p:nvPr/>
        </p:nvCxnSpPr>
        <p:spPr>
          <a:xfrm>
            <a:off x="4557132" y="585025"/>
            <a:ext cx="1" cy="18538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サブタイトル 2"/>
          <p:cNvSpPr txBox="1">
            <a:spLocks/>
          </p:cNvSpPr>
          <p:nvPr/>
        </p:nvSpPr>
        <p:spPr>
          <a:xfrm>
            <a:off x="2314135" y="5454399"/>
            <a:ext cx="2256571" cy="268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Withdrawal 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0/G 0/A 0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cxnSp>
        <p:nvCxnSpPr>
          <p:cNvPr id="65" name="直線矢印コネクタ 64"/>
          <p:cNvCxnSpPr/>
          <p:nvPr/>
        </p:nvCxnSpPr>
        <p:spPr>
          <a:xfrm>
            <a:off x="2088640" y="5316005"/>
            <a:ext cx="2050" cy="54059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>
            <a:stCxn id="55" idx="1"/>
          </p:cNvCxnSpPr>
          <p:nvPr/>
        </p:nvCxnSpPr>
        <p:spPr>
          <a:xfrm flipH="1" flipV="1">
            <a:off x="2090691" y="5584306"/>
            <a:ext cx="22344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サブタイトル 2"/>
          <p:cNvSpPr txBox="1">
            <a:spLocks/>
          </p:cNvSpPr>
          <p:nvPr/>
        </p:nvSpPr>
        <p:spPr>
          <a:xfrm>
            <a:off x="5574958" y="5794688"/>
            <a:ext cx="3390602" cy="317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Post-observation period (12 weeks)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22/G 8/A 6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cxnSp>
        <p:nvCxnSpPr>
          <p:cNvPr id="72" name="直線矢印コネクタ 71"/>
          <p:cNvCxnSpPr/>
          <p:nvPr/>
        </p:nvCxnSpPr>
        <p:spPr>
          <a:xfrm>
            <a:off x="6285676" y="3548836"/>
            <a:ext cx="2050" cy="54059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サブタイトル 2"/>
          <p:cNvSpPr txBox="1">
            <a:spLocks/>
          </p:cNvSpPr>
          <p:nvPr/>
        </p:nvSpPr>
        <p:spPr>
          <a:xfrm>
            <a:off x="6520623" y="5394566"/>
            <a:ext cx="2256571" cy="268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Withdrawal 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0/G 0/A 0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cxnSp>
        <p:nvCxnSpPr>
          <p:cNvPr id="74" name="直線矢印コネクタ 73"/>
          <p:cNvCxnSpPr/>
          <p:nvPr/>
        </p:nvCxnSpPr>
        <p:spPr>
          <a:xfrm>
            <a:off x="6295547" y="5258237"/>
            <a:ext cx="0" cy="4931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矢印コネクタ 74"/>
          <p:cNvCxnSpPr>
            <a:stCxn id="73" idx="1"/>
          </p:cNvCxnSpPr>
          <p:nvPr/>
        </p:nvCxnSpPr>
        <p:spPr>
          <a:xfrm flipH="1" flipV="1">
            <a:off x="6297179" y="5524473"/>
            <a:ext cx="223444" cy="4216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サブタイトル 2"/>
          <p:cNvSpPr txBox="1">
            <a:spLocks/>
          </p:cNvSpPr>
          <p:nvPr/>
        </p:nvSpPr>
        <p:spPr>
          <a:xfrm>
            <a:off x="928214" y="5820825"/>
            <a:ext cx="3618565" cy="317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Post-observation period (12 weeks)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23/G 8/A 6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160434" y="207704"/>
            <a:ext cx="18710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ja-JP" sz="18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Supplemental File</a:t>
            </a:r>
            <a:endParaRPr lang="ja-JP" altLang="ja-JP" sz="18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kern="100" dirty="0" err="1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Sfig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. 1. </a:t>
            </a:r>
            <a:endParaRPr lang="ja-JP" altLang="ja-JP" sz="18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50" name="サブタイトル 2">
            <a:extLst>
              <a:ext uri="{FF2B5EF4-FFF2-40B4-BE49-F238E27FC236}">
                <a16:creationId xmlns:a16="http://schemas.microsoft.com/office/drawing/2014/main" id="{6311F5FD-FE06-4460-886D-E26C34050147}"/>
              </a:ext>
            </a:extLst>
          </p:cNvPr>
          <p:cNvSpPr txBox="1">
            <a:spLocks/>
          </p:cNvSpPr>
          <p:nvPr/>
        </p:nvSpPr>
        <p:spPr>
          <a:xfrm>
            <a:off x="2607750" y="2339364"/>
            <a:ext cx="3794508" cy="275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measurement 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46/G 16/A 12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FC0C28CB-1CBD-45AB-98BC-4795B49DAB50}"/>
              </a:ext>
            </a:extLst>
          </p:cNvPr>
          <p:cNvCxnSpPr>
            <a:cxnSpLocks/>
          </p:cNvCxnSpPr>
          <p:nvPr/>
        </p:nvCxnSpPr>
        <p:spPr>
          <a:xfrm>
            <a:off x="4578533" y="2674630"/>
            <a:ext cx="0" cy="3151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サブタイトル 2">
            <a:extLst>
              <a:ext uri="{FF2B5EF4-FFF2-40B4-BE49-F238E27FC236}">
                <a16:creationId xmlns:a16="http://schemas.microsoft.com/office/drawing/2014/main" id="{53F247F4-E782-464F-A0DB-C1DED44C986F}"/>
              </a:ext>
            </a:extLst>
          </p:cNvPr>
          <p:cNvSpPr txBox="1">
            <a:spLocks/>
          </p:cNvSpPr>
          <p:nvPr/>
        </p:nvSpPr>
        <p:spPr>
          <a:xfrm>
            <a:off x="6507422" y="3683277"/>
            <a:ext cx="2158215" cy="244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Withdrawal 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0/G 0/A 0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6AA3C79C-5825-4CDE-912D-2F5C42C5DD57}"/>
              </a:ext>
            </a:extLst>
          </p:cNvPr>
          <p:cNvCxnSpPr/>
          <p:nvPr/>
        </p:nvCxnSpPr>
        <p:spPr>
          <a:xfrm flipH="1" flipV="1">
            <a:off x="6297094" y="3757952"/>
            <a:ext cx="210328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396009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7672</TotalTime>
  <Words>275</Words>
  <Application>Microsoft Office PowerPoint</Application>
  <PresentationFormat>画面に合わせる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Century</vt:lpstr>
      <vt:lpstr>Times New Roman</vt:lpstr>
      <vt:lpstr>Wingdings 2</vt:lpstr>
      <vt:lpstr>HDOfficeLightV0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赤津 裕康</dc:creator>
  <cp:lastModifiedBy>akatsu</cp:lastModifiedBy>
  <cp:revision>341</cp:revision>
  <dcterms:created xsi:type="dcterms:W3CDTF">2018-04-28T07:38:46Z</dcterms:created>
  <dcterms:modified xsi:type="dcterms:W3CDTF">2021-01-11T06:57:25Z</dcterms:modified>
</cp:coreProperties>
</file>