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5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2"/>
    <p:restoredTop sz="94703"/>
  </p:normalViewPr>
  <p:slideViewPr>
    <p:cSldViewPr snapToGrid="0" snapToObjects="1">
      <p:cViewPr varScale="1">
        <p:scale>
          <a:sx n="135" d="100"/>
          <a:sy n="135" d="100"/>
        </p:scale>
        <p:origin x="3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4CB87-08A5-114E-B966-27B6A724F885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81BE7-28FD-F841-B525-B575F3C3A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314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クリックしてマスター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085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74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1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67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29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2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695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コンテンツ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469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図 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0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20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94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47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1BF957C-39B3-4E45-83CB-B8A88CCC6658}"/>
              </a:ext>
            </a:extLst>
          </p:cNvPr>
          <p:cNvSpPr txBox="1"/>
          <p:nvPr/>
        </p:nvSpPr>
        <p:spPr>
          <a:xfrm>
            <a:off x="101600" y="166255"/>
            <a:ext cx="3684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Supplemental Fig. 1, </a:t>
            </a:r>
            <a:r>
              <a:rPr lang="en-US" altLang="ja-JP" sz="16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Takenaka</a:t>
            </a:r>
            <a:r>
              <a:rPr lang="en-US" alt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altLang="ja-JP" sz="16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al.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93627A-2E87-4248-A789-E6E21A0E8131}"/>
              </a:ext>
            </a:extLst>
          </p:cNvPr>
          <p:cNvSpPr txBox="1"/>
          <p:nvPr/>
        </p:nvSpPr>
        <p:spPr>
          <a:xfrm>
            <a:off x="784510" y="1299419"/>
            <a:ext cx="764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Wild type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10291-2EDA-284E-8406-1C6C25F801B2}"/>
              </a:ext>
            </a:extLst>
          </p:cNvPr>
          <p:cNvSpPr txBox="1"/>
          <p:nvPr/>
        </p:nvSpPr>
        <p:spPr>
          <a:xfrm>
            <a:off x="612988" y="1953809"/>
            <a:ext cx="9364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pka1∆ </a:t>
            </a:r>
            <a:r>
              <a:rPr kumimoji="1"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rst2∆</a:t>
            </a:r>
            <a:endParaRPr kumimoji="1" lang="ja-JP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A8390CD-3041-F34B-BB0C-9113ADFEF220}"/>
              </a:ext>
            </a:extLst>
          </p:cNvPr>
          <p:cNvSpPr txBox="1"/>
          <p:nvPr/>
        </p:nvSpPr>
        <p:spPr>
          <a:xfrm>
            <a:off x="972061" y="1626614"/>
            <a:ext cx="5774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pka1∆</a:t>
            </a:r>
            <a:endParaRPr kumimoji="1" lang="ja-JP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2CE0962-6F66-0B43-A2B6-EAAAF01AB6ED}"/>
              </a:ext>
            </a:extLst>
          </p:cNvPr>
          <p:cNvSpPr txBox="1"/>
          <p:nvPr/>
        </p:nvSpPr>
        <p:spPr>
          <a:xfrm>
            <a:off x="621004" y="2281004"/>
            <a:ext cx="9284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pka1∆ tfs1∆</a:t>
            </a:r>
            <a:endParaRPr kumimoji="1" lang="ja-JP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69ECF99-35C2-7243-96EC-32044CB83EE9}"/>
              </a:ext>
            </a:extLst>
          </p:cNvPr>
          <p:cNvSpPr txBox="1"/>
          <p:nvPr/>
        </p:nvSpPr>
        <p:spPr>
          <a:xfrm>
            <a:off x="1708040" y="1015998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F46CA0-6DB8-A045-8E54-DC78A86712DD}"/>
              </a:ext>
            </a:extLst>
          </p:cNvPr>
          <p:cNvSpPr txBox="1"/>
          <p:nvPr/>
        </p:nvSpPr>
        <p:spPr>
          <a:xfrm>
            <a:off x="2742583" y="1015998"/>
            <a:ext cx="8851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+1.2 M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KCl</a:t>
            </a:r>
            <a:endParaRPr lang="ja-JP" altLang="en-US" sz="1100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9E91624-A04A-CB49-BBF0-4B0076215BC2}"/>
              </a:ext>
            </a:extLst>
          </p:cNvPr>
          <p:cNvSpPr txBox="1"/>
          <p:nvPr/>
        </p:nvSpPr>
        <p:spPr>
          <a:xfrm>
            <a:off x="3821817" y="1015998"/>
            <a:ext cx="10502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+0.2 M CaCl</a:t>
            </a:r>
            <a:r>
              <a:rPr lang="en-US" altLang="ja-JP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ja-JP" altLang="en-US" sz="1100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D6F1308-F630-1548-8C52-70269516B61A}"/>
              </a:ext>
            </a:extLst>
          </p:cNvPr>
          <p:cNvSpPr txBox="1"/>
          <p:nvPr/>
        </p:nvSpPr>
        <p:spPr>
          <a:xfrm>
            <a:off x="502381" y="2608199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pka1∆ mca1∆</a:t>
            </a:r>
            <a:endParaRPr kumimoji="1" lang="ja-JP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3EE1A58-DFF3-D044-B0A6-6687570C6C76}"/>
              </a:ext>
            </a:extLst>
          </p:cNvPr>
          <p:cNvSpPr txBox="1"/>
          <p:nvPr/>
        </p:nvSpPr>
        <p:spPr>
          <a:xfrm>
            <a:off x="502381" y="2935394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pka1∆ moc3∆</a:t>
            </a:r>
            <a:endParaRPr kumimoji="1" lang="ja-JP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0222F372-9D72-A041-BF27-3CB0787A5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263074"/>
            <a:ext cx="1008000" cy="20160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8E44BB7-A389-C44D-95C3-6357BEFB6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172" y="1263074"/>
            <a:ext cx="1008000" cy="20160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1534C94D-C48E-1349-8D1B-CA7165F78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343" y="1263074"/>
            <a:ext cx="1008000" cy="201600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4C64D10F-147C-D84D-AB07-F5740E902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514" y="1263074"/>
            <a:ext cx="1008000" cy="201600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C87B3B1-03E4-6446-903E-0238931759C4}"/>
              </a:ext>
            </a:extLst>
          </p:cNvPr>
          <p:cNvSpPr txBox="1"/>
          <p:nvPr/>
        </p:nvSpPr>
        <p:spPr>
          <a:xfrm>
            <a:off x="4987352" y="1015998"/>
            <a:ext cx="1027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+0.1 µM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LatA</a:t>
            </a:r>
            <a:endParaRPr lang="ja-JP" altLang="en-US" sz="1100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697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30616</TotalTime>
  <Words>42</Words>
  <Application>Microsoft Macintosh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田部卓磨</dc:creator>
  <cp:lastModifiedBy>松尾　安浩</cp:lastModifiedBy>
  <cp:revision>396</cp:revision>
  <cp:lastPrinted>2018-02-05T07:21:40Z</cp:lastPrinted>
  <dcterms:created xsi:type="dcterms:W3CDTF">2018-02-01T05:09:26Z</dcterms:created>
  <dcterms:modified xsi:type="dcterms:W3CDTF">2023-03-24T04:25:01Z</dcterms:modified>
</cp:coreProperties>
</file>