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29"/>
    <p:restoredTop sz="94692"/>
  </p:normalViewPr>
  <p:slideViewPr>
    <p:cSldViewPr snapToGrid="0" snapToObjects="1">
      <p:cViewPr varScale="1">
        <p:scale>
          <a:sx n="136" d="100"/>
          <a:sy n="136" d="100"/>
        </p:scale>
        <p:origin x="331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4CB87-08A5-114E-B966-27B6A724F885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81BE7-28FD-F841-B525-B575F3C3A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31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クリックしてマスター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08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74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1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67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29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2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95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コンテンツ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469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図 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0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20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94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B7B82-87D8-E146-BAA2-223EBF68289E}" type="datetimeFigureOut">
              <a:rPr kumimoji="1" lang="ja-JP" altLang="en-US" smtClean="0"/>
              <a:t>2023/3/24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BA929-64FD-0942-9A3E-52FEF03F6B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47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1BF957C-39B3-4E45-83CB-B8A88CCC6658}"/>
              </a:ext>
            </a:extLst>
          </p:cNvPr>
          <p:cNvSpPr txBox="1"/>
          <p:nvPr/>
        </p:nvSpPr>
        <p:spPr>
          <a:xfrm>
            <a:off x="101600" y="166255"/>
            <a:ext cx="3684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Supplemental Fig. 2, </a:t>
            </a:r>
            <a:r>
              <a:rPr lang="en-US" altLang="ja-JP" sz="1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Takenaka</a:t>
            </a:r>
            <a:r>
              <a:rPr lang="en-US" altLang="ja-JP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ja-JP" sz="16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al.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93627A-2E87-4248-A789-E6E21A0E8131}"/>
              </a:ext>
            </a:extLst>
          </p:cNvPr>
          <p:cNvSpPr txBox="1"/>
          <p:nvPr/>
        </p:nvSpPr>
        <p:spPr>
          <a:xfrm>
            <a:off x="1310981" y="1515308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Wild type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8390CD-3041-F34B-BB0C-9113ADFEF220}"/>
              </a:ext>
            </a:extLst>
          </p:cNvPr>
          <p:cNvSpPr txBox="1"/>
          <p:nvPr/>
        </p:nvSpPr>
        <p:spPr>
          <a:xfrm>
            <a:off x="1498532" y="2125599"/>
            <a:ext cx="5774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69ECF99-35C2-7243-96EC-32044CB83EE9}"/>
              </a:ext>
            </a:extLst>
          </p:cNvPr>
          <p:cNvSpPr txBox="1"/>
          <p:nvPr/>
        </p:nvSpPr>
        <p:spPr>
          <a:xfrm>
            <a:off x="2215280" y="113607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Tfs1-GFP</a:t>
            </a:r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F46CA0-6DB8-A045-8E54-DC78A86712DD}"/>
              </a:ext>
            </a:extLst>
          </p:cNvPr>
          <p:cNvSpPr txBox="1"/>
          <p:nvPr/>
        </p:nvSpPr>
        <p:spPr>
          <a:xfrm>
            <a:off x="3533179" y="1136070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E91624-A04A-CB49-BBF0-4B0076215BC2}"/>
              </a:ext>
            </a:extLst>
          </p:cNvPr>
          <p:cNvSpPr txBox="1"/>
          <p:nvPr/>
        </p:nvSpPr>
        <p:spPr>
          <a:xfrm rot="16200000">
            <a:off x="875417" y="1817490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C87B3B1-03E4-6446-903E-0238931759C4}"/>
              </a:ext>
            </a:extLst>
          </p:cNvPr>
          <p:cNvSpPr txBox="1"/>
          <p:nvPr/>
        </p:nvSpPr>
        <p:spPr>
          <a:xfrm rot="16200000">
            <a:off x="598098" y="3048443"/>
            <a:ext cx="1162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+15 µg/mL TBZ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D07719-40F9-FE41-979C-24007ED0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85" y="1394113"/>
            <a:ext cx="1080000" cy="504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58EC117-7B40-FF4D-AD87-E587A1A12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258" y="1394113"/>
            <a:ext cx="1080000" cy="504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94801E6-DD2D-E64A-A3E3-E7CC8FEFE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21" y="1394114"/>
            <a:ext cx="1080000" cy="50400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B4AB91A-D63B-844A-9689-E39FE737F892}"/>
              </a:ext>
            </a:extLst>
          </p:cNvPr>
          <p:cNvSpPr txBox="1"/>
          <p:nvPr/>
        </p:nvSpPr>
        <p:spPr>
          <a:xfrm>
            <a:off x="4676351" y="1136070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ja-JP" altLang="en-US" sz="1100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C5BB2AF-2B9C-4842-9E53-94E546E5F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85" y="2004404"/>
            <a:ext cx="1080000" cy="504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374E319-AE4E-B248-9514-730A95184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21" y="2004404"/>
            <a:ext cx="1080000" cy="504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758138F-68A3-794E-BD20-CBC40980D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258" y="2004404"/>
            <a:ext cx="1080000" cy="5040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ED65743-7A97-5A49-B6B9-B68C253D3684}"/>
              </a:ext>
            </a:extLst>
          </p:cNvPr>
          <p:cNvSpPr txBox="1"/>
          <p:nvPr/>
        </p:nvSpPr>
        <p:spPr>
          <a:xfrm>
            <a:off x="1310981" y="2735890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Wild type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5D8C87-E1B1-3549-90AA-99EED087823C}"/>
              </a:ext>
            </a:extLst>
          </p:cNvPr>
          <p:cNvSpPr txBox="1"/>
          <p:nvPr/>
        </p:nvSpPr>
        <p:spPr>
          <a:xfrm>
            <a:off x="1498532" y="3346182"/>
            <a:ext cx="5774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pka1∆</a:t>
            </a:r>
            <a:endParaRPr kumimoji="1" lang="ja-JP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0CEDD17B-2435-BA48-A08C-12E03E033B15}"/>
              </a:ext>
            </a:extLst>
          </p:cNvPr>
          <p:cNvCxnSpPr/>
          <p:nvPr/>
        </p:nvCxnSpPr>
        <p:spPr>
          <a:xfrm>
            <a:off x="1330034" y="1394113"/>
            <a:ext cx="0" cy="11083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48E1FC69-E637-7A4E-B730-85F90B8EE151}"/>
              </a:ext>
            </a:extLst>
          </p:cNvPr>
          <p:cNvCxnSpPr/>
          <p:nvPr/>
        </p:nvCxnSpPr>
        <p:spPr>
          <a:xfrm>
            <a:off x="1330034" y="2625066"/>
            <a:ext cx="0" cy="11083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6CAFB2FE-27EF-C844-90CA-D36AE406CF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85" y="2614695"/>
            <a:ext cx="1080000" cy="504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374D8D1-657E-D844-9708-E6DB1E1551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21" y="2614695"/>
            <a:ext cx="1080000" cy="504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F942FA3-8E4D-D04F-879B-DF4345AA6C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258" y="2614695"/>
            <a:ext cx="1080000" cy="5040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3A2DE0DB-73DE-1E46-8095-BFEA233554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85" y="3224987"/>
            <a:ext cx="1080000" cy="5040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8B2D08B-0FAB-454C-8680-2499AD4564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21" y="3224987"/>
            <a:ext cx="1080000" cy="5040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083443CE-CEAE-A645-B7E1-2DF1DD1F87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258" y="3224987"/>
            <a:ext cx="1080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75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30616</TotalTime>
  <Words>27</Words>
  <Application>Microsoft Macintosh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田部卓磨</dc:creator>
  <cp:lastModifiedBy>松尾　安浩</cp:lastModifiedBy>
  <cp:revision>396</cp:revision>
  <cp:lastPrinted>2018-02-05T07:21:40Z</cp:lastPrinted>
  <dcterms:created xsi:type="dcterms:W3CDTF">2018-02-01T05:09:26Z</dcterms:created>
  <dcterms:modified xsi:type="dcterms:W3CDTF">2023-03-24T04:25:18Z</dcterms:modified>
</cp:coreProperties>
</file>