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04" r:id="rId2"/>
    <p:sldId id="301" r:id="rId3"/>
    <p:sldId id="30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65" d="100"/>
          <a:sy n="65" d="100"/>
        </p:scale>
        <p:origin x="5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F5C3E-4101-4146-A01F-9021153A7FAF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DF04B-2767-4549-8F1D-838DA8AAC4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8500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幻灯片图像占位符 1">
            <a:extLst>
              <a:ext uri="{FF2B5EF4-FFF2-40B4-BE49-F238E27FC236}">
                <a16:creationId xmlns:a16="http://schemas.microsoft.com/office/drawing/2014/main" id="{09A71624-6447-FC4B-A294-F7058371E6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备注占位符 2">
            <a:extLst>
              <a:ext uri="{FF2B5EF4-FFF2-40B4-BE49-F238E27FC236}">
                <a16:creationId xmlns:a16="http://schemas.microsoft.com/office/drawing/2014/main" id="{F76928A6-46A7-AE44-B841-63F1C30EA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kumimoji="1" lang="zh-CN" altLang="en-US">
                <a:latin typeface="Arial" panose="020B0604020202020204" pitchFamily="34" charset="0"/>
              </a:rPr>
              <a:t>韩</a:t>
            </a:r>
          </a:p>
        </p:txBody>
      </p:sp>
      <p:sp>
        <p:nvSpPr>
          <p:cNvPr id="59395" name="灯片编号占位符 3">
            <a:extLst>
              <a:ext uri="{FF2B5EF4-FFF2-40B4-BE49-F238E27FC236}">
                <a16:creationId xmlns:a16="http://schemas.microsoft.com/office/drawing/2014/main" id="{4E89B745-988F-6141-90AA-DC3536EFBC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D1024F-B587-BB4E-9425-3967B6EF0E99}" type="slidenum">
              <a:rPr lang="zh-CN" altLang="en-US" sz="1200"/>
              <a:pPr/>
              <a:t>2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981509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査全凤</a:t>
            </a:r>
            <a:r>
              <a:rPr lang="en-US" altLang="zh-CN" dirty="0"/>
              <a:t>-adenocarcinoma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2E10A-F82A-4DFD-95C7-06DD244848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809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CC2E2-E45B-3A4C-9694-B0FBC79A3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CBF853-2073-8049-A715-86635A2ED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AAAAF0-F639-A840-B5DA-3671D1CA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A5048A-C866-204A-B19A-C0808C2E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DAB177-E774-7041-9182-9F2BCF58A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402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FC4D98-5B2C-5243-9FEC-C70F79D8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819B0F-DC95-004D-93A5-3E171E6F9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99A18C-BA92-124E-BE3D-0D7738F8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9A8BB4-1A00-3349-9ACD-965A1BE4F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AD161C-E985-BB42-A6BF-9C660D75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967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674D2A-9D1A-5C43-ADAC-41237062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014B4A-EAFC-DD43-8CE5-B7091F949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F7F80F-9651-6B4A-AE47-3936FA14B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E94739-66F8-F747-84E4-D014C84F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67D3F5-BC38-154C-892A-2A3667E9F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921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337244-6C9D-3F4D-A55B-1FFC8945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4191A3-B90D-8244-B01E-49A5DB575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85EBB32-CD81-1F49-A22A-5142EF0E8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E7A38C-B2CD-FB4B-92E6-F81AFCDF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8A2C5D-5CA1-F043-8B5B-99FD5B5DF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8C794E-95A5-0E4A-BF6A-2BCC740C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338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28584C-75F3-A145-9CDA-2E18FF852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F9AD45-DA31-CF4D-84AC-2AEF64F92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ABF0EA6-1EBB-8842-97EE-9ACCCAADF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2CC5472-C60E-C441-B725-783C351CC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E4906B-51B7-8545-AC7B-F1D493463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13A26EC-0349-8647-ADB9-2AA8D216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198CBCA-D95E-2A41-8A57-F4F996121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D20E0CC-EC5C-234B-A8C9-B15F5AAF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941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F06857-B1D2-E24B-BED6-E5C96285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5F6D89E-29BE-7D41-9699-61990BBA8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338AE53-51B2-F04F-8190-2354BC554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BFDCE1-5D70-294B-8593-96655FBF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39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56D8C1-DBCB-164E-AC5F-B6DD5181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862BF4-C45E-8E4D-8E76-A558E78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96EF6C-ABE4-D34C-AA0B-2567F47E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621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11FB98-462D-404C-9244-41F96AFE9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4F511-D0AB-954E-9FAF-EDF2BC199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FC64AC-86C5-D942-A942-455AA8A39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DC4C2A-1E3C-4543-A303-5AEC8C902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43C9D8-9E06-F240-A703-FCB51689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58DA7D-4238-8B4C-96FD-005ABCEA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284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8C6C4-54CA-1741-BAD2-24C181EB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31CF3A7-05D0-5746-98E5-1BD9CF910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EB05EE-3CAC-3146-AAC3-822F3690F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E2B4F0-EF84-4242-A70D-D7BD26F3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A33191-2184-EB4E-BD90-CBC46DE2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0AAFCB-C34B-9643-9100-6194BCC5C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638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283F9A-1D25-1442-A89C-ACAE427CE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258661-C82A-B04D-A0A4-BC6DC4D05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EEBAD9-6644-984B-86F2-2A7AB5C9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99587E-6B2C-6544-9E91-CC987537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CD8EF0-010F-BC45-836B-98571DCF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565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CCA710F-C8FE-FB43-96B0-0E049480B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1E070C-D0A6-D848-B7CA-AD8502B46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E2609C-BFA4-3C42-A3ED-0848524C2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29F3F1-8509-014F-B84F-A4069AA6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6BEEBB-638F-134B-AC6A-AA444FD6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340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A8C5839-35DE-BD4A-8C42-12AA1A6E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A2AE87-344C-7442-8769-D9489E911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2099E8-D563-4C49-B8D8-952130366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B65F1-AC16-2844-A490-3615EC82F708}" type="datetimeFigureOut">
              <a:rPr kumimoji="1" lang="zh-CN" altLang="en-US" smtClean="0"/>
              <a:t>2021/2/4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EAB9AF-AE4E-5C4D-9536-BEDEE4C8B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3A4886-52E8-8D49-A2B7-8D0A4D0B5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E8DF1-A01A-6349-BC6C-F33AFB41A22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8521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表, 散点图&#10;&#10;描述已自动生成">
            <a:extLst>
              <a:ext uri="{FF2B5EF4-FFF2-40B4-BE49-F238E27FC236}">
                <a16:creationId xmlns:a16="http://schemas.microsoft.com/office/drawing/2014/main" id="{BF6F83B3-84D8-AA40-9EAE-C955129A5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69545"/>
            <a:ext cx="9144000" cy="23189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30477" y="5820697"/>
            <a:ext cx="25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Supplement-1</a:t>
            </a:r>
            <a:endParaRPr lang="zh-CN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16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3" name="TextBox 7">
            <a:extLst>
              <a:ext uri="{FF2B5EF4-FFF2-40B4-BE49-F238E27FC236}">
                <a16:creationId xmlns:a16="http://schemas.microsoft.com/office/drawing/2014/main" id="{791162BC-2F01-A84E-8995-A6C561D5E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568" y="5863705"/>
            <a:ext cx="785658" cy="33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ea typeface="宋体" panose="02010600030101010101" pitchFamily="2" charset="-122"/>
              </a:rPr>
              <a:t>FDG</a:t>
            </a:r>
            <a:endParaRPr lang="zh-CN" altLang="en-US" sz="16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89725" y="16933"/>
            <a:ext cx="8629009" cy="5097435"/>
            <a:chOff x="65724" y="16932"/>
            <a:chExt cx="8629009" cy="5097435"/>
          </a:xfrm>
        </p:grpSpPr>
        <p:grpSp>
          <p:nvGrpSpPr>
            <p:cNvPr id="37897" name="组合 14">
              <a:extLst>
                <a:ext uri="{FF2B5EF4-FFF2-40B4-BE49-F238E27FC236}">
                  <a16:creationId xmlns:a16="http://schemas.microsoft.com/office/drawing/2014/main" id="{2E2CF4DC-2B18-4D4B-903F-732A4AC4282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521726" y="2766641"/>
              <a:ext cx="3173007" cy="2347200"/>
              <a:chOff x="5153376" y="4668741"/>
              <a:chExt cx="1937980" cy="1453485"/>
            </a:xfrm>
          </p:grpSpPr>
          <p:pic>
            <p:nvPicPr>
              <p:cNvPr id="37898" name="图片 4">
                <a:extLst>
                  <a:ext uri="{FF2B5EF4-FFF2-40B4-BE49-F238E27FC236}">
                    <a16:creationId xmlns:a16="http://schemas.microsoft.com/office/drawing/2014/main" id="{326B581F-52EC-0541-B33E-56E3F2A3AC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3376" y="4668741"/>
                <a:ext cx="1937980" cy="1453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899" name="TextBox 13">
                <a:extLst>
                  <a:ext uri="{FF2B5EF4-FFF2-40B4-BE49-F238E27FC236}">
                    <a16:creationId xmlns:a16="http://schemas.microsoft.com/office/drawing/2014/main" id="{917A6940-8ABD-3B49-9249-C407E276DB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66376" y="5893195"/>
                <a:ext cx="786776" cy="190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>
                    <a:ea typeface="宋体" panose="02010600030101010101" pitchFamily="2" charset="-122"/>
                  </a:rPr>
                  <a:t>CD31</a:t>
                </a:r>
                <a:endParaRPr lang="zh-CN" altLang="en-US" sz="1400" dirty="0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ADCFE24D-086B-0547-8D73-E8FF397029B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24445" y="16932"/>
              <a:ext cx="3168353" cy="2678400"/>
              <a:chOff x="924012" y="2754380"/>
              <a:chExt cx="1812344" cy="1432333"/>
            </a:xfrm>
          </p:grpSpPr>
          <p:pic>
            <p:nvPicPr>
              <p:cNvPr id="37893" name="图片 3">
                <a:extLst>
                  <a:ext uri="{FF2B5EF4-FFF2-40B4-BE49-F238E27FC236}">
                    <a16:creationId xmlns:a16="http://schemas.microsoft.com/office/drawing/2014/main" id="{743D7C2F-51C8-F84A-A454-3B4D672D26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48" r="1658"/>
              <a:stretch/>
            </p:blipFill>
            <p:spPr bwMode="auto">
              <a:xfrm>
                <a:off x="924012" y="2754380"/>
                <a:ext cx="1812344" cy="143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892" name="TextBox 16">
                <a:extLst>
                  <a:ext uri="{FF2B5EF4-FFF2-40B4-BE49-F238E27FC236}">
                    <a16:creationId xmlns:a16="http://schemas.microsoft.com/office/drawing/2014/main" id="{CFBB3758-95B7-8B44-94DE-B84B56A681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5595" y="3988702"/>
                <a:ext cx="695325" cy="164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None/>
                </a:pPr>
                <a:r>
                  <a:rPr lang="en-US" altLang="zh-CN" sz="1400" kern="100" dirty="0">
                    <a:cs typeface="Arial" panose="020B0604020202020204" pitchFamily="34" charset="0"/>
                  </a:rPr>
                  <a:t>α</a:t>
                </a:r>
                <a:r>
                  <a:rPr lang="en-US" altLang="zh-CN" sz="1400" kern="100" baseline="-25000" dirty="0">
                    <a:cs typeface="Arial" panose="020B0604020202020204" pitchFamily="34" charset="0"/>
                  </a:rPr>
                  <a:t>v</a:t>
                </a:r>
                <a:r>
                  <a:rPr lang="en-US" altLang="zh-CN" sz="1400" kern="100" dirty="0">
                    <a:cs typeface="Arial" panose="020B0604020202020204" pitchFamily="34" charset="0"/>
                  </a:rPr>
                  <a:t>β</a:t>
                </a:r>
                <a:r>
                  <a:rPr lang="en-US" altLang="zh-CN" sz="1400" kern="100" baseline="-25000" dirty="0">
                    <a:cs typeface="Arial" panose="020B0604020202020204" pitchFamily="34" charset="0"/>
                  </a:rPr>
                  <a:t>3</a:t>
                </a:r>
                <a:r>
                  <a:rPr lang="en-US" altLang="zh-CN" sz="1400" dirty="0">
                    <a:ea typeface="宋体" panose="02010600030101010101" pitchFamily="2" charset="-122"/>
                  </a:rPr>
                  <a:t> </a:t>
                </a:r>
                <a:endParaRPr lang="zh-CN" altLang="en-US" sz="1400" dirty="0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9638" y="2767167"/>
              <a:ext cx="5325486" cy="2347200"/>
              <a:chOff x="89638" y="2730523"/>
              <a:chExt cx="5325486" cy="2347200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A6AD37D8-4DBE-CC4F-8946-438438CBCB50}"/>
                  </a:ext>
                </a:extLst>
              </p:cNvPr>
              <p:cNvGrpSpPr/>
              <p:nvPr/>
            </p:nvGrpSpPr>
            <p:grpSpPr>
              <a:xfrm>
                <a:off x="89638" y="2730523"/>
                <a:ext cx="5325486" cy="2347200"/>
                <a:chOff x="622019" y="2843754"/>
                <a:chExt cx="5462149" cy="2347200"/>
              </a:xfrm>
            </p:grpSpPr>
            <p:pic>
              <p:nvPicPr>
                <p:cNvPr id="22" name="图片 2">
                  <a:extLst>
                    <a:ext uri="{FF2B5EF4-FFF2-40B4-BE49-F238E27FC236}">
                      <a16:creationId xmlns:a16="http://schemas.microsoft.com/office/drawing/2014/main" id="{DC42259E-0193-1942-8589-B1DAD68A1F92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9080" t="66123"/>
                <a:stretch/>
              </p:blipFill>
              <p:spPr bwMode="auto">
                <a:xfrm>
                  <a:off x="5957966" y="2843754"/>
                  <a:ext cx="126202" cy="234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" name="组合 2">
                  <a:extLst>
                    <a:ext uri="{FF2B5EF4-FFF2-40B4-BE49-F238E27FC236}">
                      <a16:creationId xmlns:a16="http://schemas.microsoft.com/office/drawing/2014/main" id="{C83B7D15-8CC0-4944-AF8F-77EB6A204107}"/>
                    </a:ext>
                  </a:extLst>
                </p:cNvPr>
                <p:cNvGrpSpPr/>
                <p:nvPr/>
              </p:nvGrpSpPr>
              <p:grpSpPr>
                <a:xfrm>
                  <a:off x="622019" y="2843754"/>
                  <a:ext cx="5326156" cy="2346149"/>
                  <a:chOff x="622019" y="2843754"/>
                  <a:chExt cx="5326156" cy="2346149"/>
                </a:xfrm>
              </p:grpSpPr>
              <p:pic>
                <p:nvPicPr>
                  <p:cNvPr id="19" name="图片 2">
                    <a:extLst>
                      <a:ext uri="{FF2B5EF4-FFF2-40B4-BE49-F238E27FC236}">
                        <a16:creationId xmlns:a16="http://schemas.microsoft.com/office/drawing/2014/main" id="{299AB766-7AAD-B64A-A439-B1F4C62B10B1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66416" r="32173" b="476"/>
                  <a:stretch/>
                </p:blipFill>
                <p:spPr bwMode="auto">
                  <a:xfrm>
                    <a:off x="967151" y="2843754"/>
                    <a:ext cx="4981024" cy="23461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5" name="TextBox 5">
                    <a:extLst>
                      <a:ext uri="{FF2B5EF4-FFF2-40B4-BE49-F238E27FC236}">
                        <a16:creationId xmlns:a16="http://schemas.microsoft.com/office/drawing/2014/main" id="{B63C6449-2F33-0141-9342-41C41DBB855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451384" y="3720709"/>
                    <a:ext cx="720080" cy="3788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 b="1" dirty="0">
                        <a:ea typeface="宋体" panose="02010600030101010101" pitchFamily="2" charset="-122"/>
                      </a:rPr>
                      <a:t>FDG</a:t>
                    </a:r>
                    <a:endParaRPr lang="zh-CN" altLang="en-US" sz="1800" b="1" dirty="0">
                      <a:ea typeface="宋体" panose="02010600030101010101" pitchFamily="2" charset="-122"/>
                    </a:endParaRPr>
                  </a:p>
                </p:txBody>
              </p:sp>
            </p:grpSp>
          </p:grpSp>
          <p:cxnSp>
            <p:nvCxnSpPr>
              <p:cNvPr id="29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59527" y="3652736"/>
                <a:ext cx="360000" cy="28803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59832" y="2962646"/>
                <a:ext cx="360000" cy="2503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51304" y="2962646"/>
                <a:ext cx="360000" cy="19821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65724" y="16932"/>
              <a:ext cx="5349400" cy="2677459"/>
              <a:chOff x="65724" y="16932"/>
              <a:chExt cx="5349400" cy="2677459"/>
            </a:xfrm>
          </p:grpSpPr>
          <p:grpSp>
            <p:nvGrpSpPr>
              <p:cNvPr id="37894" name="组合 6">
                <a:extLst>
                  <a:ext uri="{FF2B5EF4-FFF2-40B4-BE49-F238E27FC236}">
                    <a16:creationId xmlns:a16="http://schemas.microsoft.com/office/drawing/2014/main" id="{E2088F2C-67FD-FD40-8A73-6D12F9B30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724" y="16932"/>
                <a:ext cx="5349400" cy="2677459"/>
                <a:chOff x="-280067" y="133566"/>
                <a:chExt cx="5349744" cy="2677740"/>
              </a:xfrm>
            </p:grpSpPr>
            <p:pic>
              <p:nvPicPr>
                <p:cNvPr id="37904" name="图片 1">
                  <a:extLst>
                    <a:ext uri="{FF2B5EF4-FFF2-40B4-BE49-F238E27FC236}">
                      <a16:creationId xmlns:a16="http://schemas.microsoft.com/office/drawing/2014/main" id="{56EE630D-3EE6-BF4C-A9BF-2BC8BFCDB4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30" t="18778" r="5956" b="16190"/>
                <a:stretch/>
              </p:blipFill>
              <p:spPr bwMode="auto">
                <a:xfrm>
                  <a:off x="89289" y="133566"/>
                  <a:ext cx="4980388" cy="26777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05" name="TextBox 5">
                  <a:extLst>
                    <a:ext uri="{FF2B5EF4-FFF2-40B4-BE49-F238E27FC236}">
                      <a16:creationId xmlns:a16="http://schemas.microsoft.com/office/drawing/2014/main" id="{0DDAA601-C314-1D49-B711-20287F1EB3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-455444" y="1221382"/>
                  <a:ext cx="720110" cy="3693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>
                      <a:ea typeface="宋体" panose="02010600030101010101" pitchFamily="2" charset="-122"/>
                    </a:rPr>
                    <a:t>RGD</a:t>
                  </a:r>
                  <a:endParaRPr lang="zh-CN" altLang="en-US" sz="1800" b="1" dirty="0">
                    <a:ea typeface="宋体" panose="02010600030101010101" pitchFamily="2" charset="-122"/>
                  </a:endParaRPr>
                </a:p>
              </p:txBody>
            </p:sp>
          </p:grpSp>
          <p:cxnSp>
            <p:nvCxnSpPr>
              <p:cNvPr id="30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29281" y="764704"/>
                <a:ext cx="360000" cy="21602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0232" y="764704"/>
                <a:ext cx="360000" cy="21444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98232" y="1983799"/>
                <a:ext cx="360000" cy="21602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箭头连接符 27">
                <a:extLst>
                  <a:ext uri="{FF2B5EF4-FFF2-40B4-BE49-F238E27FC236}">
                    <a16:creationId xmlns:a16="http://schemas.microsoft.com/office/drawing/2014/main" id="{650CB513-0535-CF42-A807-5BFCBA0FAE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01057" y="167470"/>
                <a:ext cx="360000" cy="17624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414786" y="89778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B43D7D85-CE38-C941-9F68-BCC3F59E44C8}"/>
                </a:ext>
              </a:extLst>
            </p:cNvPr>
            <p:cNvSpPr txBox="1"/>
            <p:nvPr/>
          </p:nvSpPr>
          <p:spPr>
            <a:xfrm>
              <a:off x="395536" y="1392084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4987894-BF94-7846-82D4-78C161FD185C}"/>
                </a:ext>
              </a:extLst>
            </p:cNvPr>
            <p:cNvSpPr txBox="1"/>
            <p:nvPr/>
          </p:nvSpPr>
          <p:spPr>
            <a:xfrm>
              <a:off x="2038194" y="89778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C0FBDED-FEC5-634C-8EDE-2FA0473C36CE}"/>
                </a:ext>
              </a:extLst>
            </p:cNvPr>
            <p:cNvSpPr txBox="1"/>
            <p:nvPr/>
          </p:nvSpPr>
          <p:spPr>
            <a:xfrm>
              <a:off x="3649659" y="70927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395536" y="2818531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2051720" y="2818331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3655146" y="2828171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5602244" y="2766641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kumimoji="1"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9D6C168-F3AB-1A43-8527-154D7C608388}"/>
                </a:ext>
              </a:extLst>
            </p:cNvPr>
            <p:cNvSpPr txBox="1"/>
            <p:nvPr/>
          </p:nvSpPr>
          <p:spPr>
            <a:xfrm>
              <a:off x="5604973" y="70927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kumimoji="1"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730477" y="5820697"/>
            <a:ext cx="25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Supplement-2</a:t>
            </a:r>
            <a:endParaRPr lang="zh-CN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07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135101" y="863426"/>
            <a:ext cx="9418735" cy="4245308"/>
            <a:chOff x="42460" y="150288"/>
            <a:chExt cx="9862461" cy="4245308"/>
          </a:xfrm>
        </p:grpSpPr>
        <p:grpSp>
          <p:nvGrpSpPr>
            <p:cNvPr id="4" name="组合 3"/>
            <p:cNvGrpSpPr/>
            <p:nvPr/>
          </p:nvGrpSpPr>
          <p:grpSpPr>
            <a:xfrm>
              <a:off x="42460" y="476672"/>
              <a:ext cx="4272286" cy="3726414"/>
              <a:chOff x="42460" y="476672"/>
              <a:chExt cx="4272286" cy="3726414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107504" y="476672"/>
                <a:ext cx="4207242" cy="3726414"/>
                <a:chOff x="-28610" y="1577998"/>
                <a:chExt cx="4207242" cy="3726414"/>
              </a:xfrm>
            </p:grpSpPr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236" t="13617" r="5218" b="6490"/>
                <a:stretch/>
              </p:blipFill>
              <p:spPr>
                <a:xfrm>
                  <a:off x="-28610" y="1577998"/>
                  <a:ext cx="4207242" cy="3726414"/>
                </a:xfrm>
                <a:prstGeom prst="rect">
                  <a:avLst/>
                </a:prstGeom>
              </p:spPr>
            </p:pic>
            <p:cxnSp>
              <p:nvCxnSpPr>
                <p:cNvPr id="7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7723" y="5004177"/>
                  <a:ext cx="144277" cy="273191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w="sm" len="sm"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9832" y="3645024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27466" y="2294257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15462" y="2294257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42778" y="3628980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60768" y="2300494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60768" y="3645024"/>
                  <a:ext cx="246370" cy="28803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44871" y="5004176"/>
                  <a:ext cx="144277" cy="273191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w="sm" len="sm"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线箭头连接符 27">
                  <a:extLst>
                    <a:ext uri="{FF2B5EF4-FFF2-40B4-BE49-F238E27FC236}">
                      <a16:creationId xmlns:a16="http://schemas.microsoft.com/office/drawing/2014/main" id="{650CB513-0535-CF42-A807-5BFCBA0FA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78579" y="5019016"/>
                  <a:ext cx="144277" cy="273191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w="sm" len="sm"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B945F7A-AA22-8E49-AED8-256CE4404964}"/>
                  </a:ext>
                </a:extLst>
              </p:cNvPr>
              <p:cNvSpPr txBox="1"/>
              <p:nvPr/>
            </p:nvSpPr>
            <p:spPr>
              <a:xfrm>
                <a:off x="44323" y="1772816"/>
                <a:ext cx="408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F44E401-3E08-8044-8E60-73B426B2D56B}"/>
                  </a:ext>
                </a:extLst>
              </p:cNvPr>
              <p:cNvSpPr txBox="1"/>
              <p:nvPr/>
            </p:nvSpPr>
            <p:spPr>
              <a:xfrm>
                <a:off x="42460" y="476672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kumimoji="1"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B945F7A-AA22-8E49-AED8-256CE4404964}"/>
                  </a:ext>
                </a:extLst>
              </p:cNvPr>
              <p:cNvSpPr txBox="1"/>
              <p:nvPr/>
            </p:nvSpPr>
            <p:spPr>
              <a:xfrm>
                <a:off x="42460" y="3102618"/>
                <a:ext cx="408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kumimoji="1"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401712" y="476672"/>
              <a:ext cx="2409592" cy="1807194"/>
              <a:chOff x="4401712" y="476672"/>
              <a:chExt cx="2409592" cy="1807194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2CB2506F-B8D0-D84D-8144-2A955A4A11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1712" y="476672"/>
                <a:ext cx="2409592" cy="1807194"/>
              </a:xfrm>
              <a:prstGeom prst="rect">
                <a:avLst/>
              </a:prstGeom>
            </p:spPr>
          </p:pic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F44E401-3E08-8044-8E60-73B426B2D56B}"/>
                  </a:ext>
                </a:extLst>
              </p:cNvPr>
              <p:cNvSpPr txBox="1"/>
              <p:nvPr/>
            </p:nvSpPr>
            <p:spPr>
              <a:xfrm>
                <a:off x="4409474" y="476672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387838" y="2383687"/>
              <a:ext cx="2409592" cy="1807194"/>
              <a:chOff x="4387838" y="2383687"/>
              <a:chExt cx="2409592" cy="180719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A3EEE92C-CC62-5649-BB71-9249DE9398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7838" y="2383687"/>
                <a:ext cx="2409592" cy="1807194"/>
              </a:xfrm>
              <a:prstGeom prst="rect">
                <a:avLst/>
              </a:prstGeom>
            </p:spPr>
          </p:pic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F44E401-3E08-8044-8E60-73B426B2D56B}"/>
                  </a:ext>
                </a:extLst>
              </p:cNvPr>
              <p:cNvSpPr txBox="1"/>
              <p:nvPr/>
            </p:nvSpPr>
            <p:spPr>
              <a:xfrm>
                <a:off x="4387838" y="2383687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kumimoji="1"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898270" y="150288"/>
              <a:ext cx="3006651" cy="1899685"/>
              <a:chOff x="6898270" y="150288"/>
              <a:chExt cx="3006651" cy="1899685"/>
            </a:xfrm>
          </p:grpSpPr>
          <p:pic>
            <p:nvPicPr>
              <p:cNvPr id="9" name="图片 8" descr="图片包含 图形用户界面&#10;&#10;描述已自动生成">
                <a:extLst>
                  <a:ext uri="{FF2B5EF4-FFF2-40B4-BE49-F238E27FC236}">
                    <a16:creationId xmlns:a16="http://schemas.microsoft.com/office/drawing/2014/main" id="{B4484D55-82D4-E641-8451-D934B25758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18" t="72449" r="49597" b="4200"/>
              <a:stretch/>
            </p:blipFill>
            <p:spPr>
              <a:xfrm>
                <a:off x="6898270" y="150288"/>
                <a:ext cx="3006651" cy="1807194"/>
              </a:xfrm>
              <a:prstGeom prst="rect">
                <a:avLst/>
              </a:prstGeom>
            </p:spPr>
          </p:pic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F44E401-3E08-8044-8E60-73B426B2D56B}"/>
                  </a:ext>
                </a:extLst>
              </p:cNvPr>
              <p:cNvSpPr txBox="1"/>
              <p:nvPr/>
            </p:nvSpPr>
            <p:spPr>
              <a:xfrm>
                <a:off x="6911800" y="1680641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endParaRPr kumimoji="1"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7011046" y="1957482"/>
              <a:ext cx="2487141" cy="2438114"/>
              <a:chOff x="7011046" y="1957482"/>
              <a:chExt cx="2487141" cy="2438114"/>
            </a:xfrm>
          </p:grpSpPr>
          <p:pic>
            <p:nvPicPr>
              <p:cNvPr id="8" name="图片 7" descr="图片包含 图形用户界面&#10;&#10;描述已自动生成">
                <a:extLst>
                  <a:ext uri="{FF2B5EF4-FFF2-40B4-BE49-F238E27FC236}">
                    <a16:creationId xmlns:a16="http://schemas.microsoft.com/office/drawing/2014/main" id="{E850873C-BF0D-4842-9854-F3534EA7DF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900" t="74212" r="12994" b="1701"/>
              <a:stretch/>
            </p:blipFill>
            <p:spPr>
              <a:xfrm>
                <a:off x="7327566" y="1957482"/>
                <a:ext cx="2170621" cy="2438114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7F44E401-3E08-8044-8E60-73B426B2D56B}"/>
                  </a:ext>
                </a:extLst>
              </p:cNvPr>
              <p:cNvSpPr txBox="1"/>
              <p:nvPr/>
            </p:nvSpPr>
            <p:spPr>
              <a:xfrm>
                <a:off x="7011046" y="3471950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endParaRPr kumimoji="1"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1730477" y="5820697"/>
            <a:ext cx="25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Supplement-3</a:t>
            </a:r>
            <a:endParaRPr lang="zh-CN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247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38</Words>
  <Application>Microsoft Office PowerPoint</Application>
  <PresentationFormat>宽屏</PresentationFormat>
  <Paragraphs>28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feng</dc:creator>
  <cp:lastModifiedBy>FU Floria</cp:lastModifiedBy>
  <cp:revision>4</cp:revision>
  <dcterms:created xsi:type="dcterms:W3CDTF">2021-02-03T14:05:05Z</dcterms:created>
  <dcterms:modified xsi:type="dcterms:W3CDTF">2021-02-04T08:12:01Z</dcterms:modified>
</cp:coreProperties>
</file>