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27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333537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3826695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79870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662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3586587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2649744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263064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799290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178852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2461939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4C36B76-FE0B-44A0-B755-11FC47D33689}" type="datetimeFigureOut">
              <a:rPr kumimoji="1" lang="ja-JP" altLang="en-US" smtClean="0"/>
              <a:t>2023/3/31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1037478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4C36B76-FE0B-44A0-B755-11FC47D33689}" type="datetimeFigureOut">
              <a:rPr kumimoji="1" lang="ja-JP" altLang="en-US" smtClean="0"/>
              <a:t>2023/3/31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B198554-37CB-4717-86D3-1CAF21A44801}" type="slidenum">
              <a:rPr kumimoji="1" lang="ja-JP" altLang="en-US" smtClean="0"/>
              <a:t>‹#›</a:t>
            </a:fld>
            <a:endParaRPr kumimoji="1" lang="ja-JP" altLang="en-US"/>
          </a:p>
        </p:txBody>
      </p:sp>
    </p:spTree>
    <p:extLst>
      <p:ext uri="{BB962C8B-B14F-4D97-AF65-F5344CB8AC3E}">
        <p14:creationId xmlns:p14="http://schemas.microsoft.com/office/powerpoint/2010/main" val="14250234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7FE9417-61AB-41DD-A817-4989BE53517C}"/>
              </a:ext>
            </a:extLst>
          </p:cNvPr>
          <p:cNvPicPr>
            <a:picLocks noChangeAspect="1"/>
          </p:cNvPicPr>
          <p:nvPr/>
        </p:nvPicPr>
        <p:blipFill rotWithShape="1">
          <a:blip r:embed="rId2">
            <a:extLst>
              <a:ext uri="{28A0092B-C50C-407E-A947-70E740481C1C}">
                <a14:useLocalDpi xmlns:a14="http://schemas.microsoft.com/office/drawing/2010/main" val="0"/>
              </a:ext>
            </a:extLst>
          </a:blip>
          <a:srcRect l="34634" t="16414" r="38212" b="21626"/>
          <a:stretch/>
        </p:blipFill>
        <p:spPr>
          <a:xfrm>
            <a:off x="2219092" y="391311"/>
            <a:ext cx="1884558" cy="6082494"/>
          </a:xfrm>
          <a:prstGeom prst="rect">
            <a:avLst/>
          </a:prstGeom>
        </p:spPr>
      </p:pic>
      <p:sp>
        <p:nvSpPr>
          <p:cNvPr id="6" name="正方形/長方形 5">
            <a:extLst>
              <a:ext uri="{FF2B5EF4-FFF2-40B4-BE49-F238E27FC236}">
                <a16:creationId xmlns:a16="http://schemas.microsoft.com/office/drawing/2014/main" id="{743E86DE-A077-4DD2-A8EF-F54380D3461B}"/>
              </a:ext>
            </a:extLst>
          </p:cNvPr>
          <p:cNvSpPr/>
          <p:nvPr/>
        </p:nvSpPr>
        <p:spPr>
          <a:xfrm>
            <a:off x="82240" y="6627223"/>
            <a:ext cx="6693519" cy="2308324"/>
          </a:xfrm>
          <a:prstGeom prst="rect">
            <a:avLst/>
          </a:prstGeom>
        </p:spPr>
        <p:txBody>
          <a:bodyPr wrap="square">
            <a:spAutoFit/>
          </a:bodyPr>
          <a:lstStyle/>
          <a:p>
            <a:pPr algn="just"/>
            <a:r>
              <a:rPr lang="en-US" altLang="ja-JP" dirty="0"/>
              <a:t>Supplemental data 1.  Volume calculation of lower limb.</a:t>
            </a:r>
          </a:p>
          <a:p>
            <a:pPr algn="just"/>
            <a:r>
              <a:rPr lang="en-US" altLang="ja-JP" dirty="0"/>
              <a:t>The circumference of the lower limbs was measured at 10 cm, 15 cm, 20 cm, and 25 cm above a point through the center of the patella and at 10 cm, 20 cm, and 30 cm below it. Furthermore, these were simulated limbs assumed to be cylinders and were divided into seven fractions from above (a, b, c, d, e, f, and g). The volumes of parts a-d were included in the thigh volume and those of parts e-g were included in the lower leg volume.</a:t>
            </a:r>
            <a:endParaRPr lang="ja-JP" altLang="en-US" dirty="0"/>
          </a:p>
        </p:txBody>
      </p:sp>
    </p:spTree>
    <p:extLst>
      <p:ext uri="{BB962C8B-B14F-4D97-AF65-F5344CB8AC3E}">
        <p14:creationId xmlns:p14="http://schemas.microsoft.com/office/powerpoint/2010/main" val="327926655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112</Words>
  <Application>Microsoft Office PowerPoint</Application>
  <PresentationFormat>A4 210 x 297 mm</PresentationFormat>
  <Paragraphs>2</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游ゴシック</vt:lpstr>
      <vt:lpstr>游ゴシック Light</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玲 品岡</dc:creator>
  <cp:lastModifiedBy>玲 品岡</cp:lastModifiedBy>
  <cp:revision>1</cp:revision>
  <dcterms:created xsi:type="dcterms:W3CDTF">2023-03-31T07:01:41Z</dcterms:created>
  <dcterms:modified xsi:type="dcterms:W3CDTF">2023-03-31T07:04:10Z</dcterms:modified>
</cp:coreProperties>
</file>