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194C9D-C1E9-48D4-8696-A4E84AC4A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EB5A27E-B88E-4178-A7C2-EC31C78A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F91EBC-FB4C-4E23-BBE7-AE72B27D4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DCF5E3-956C-4485-BD02-5B697289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0F5326-B99B-4CB0-AF7E-7B414FE47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11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3866A-2C1D-4DC4-A25A-599DA939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F8DAC3-DB24-4647-8F18-1236C9065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81DBE5-1487-40B3-9520-0F1D3300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A98B0F-AB26-4B21-8427-01B526746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E06291-AACF-40F9-8631-C09887A24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2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7A4D92-1AC9-49CF-AA47-2C8F9EC3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B908AE2-C156-4236-94CF-099321D17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80780E-69F7-4C7B-956D-5EA49DE3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D09F81-C8A0-46FA-B3DE-6E305E0A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41E279-712F-4DA8-996A-BE09F698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68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FAA8C8-C36E-4955-9725-4EE5716B9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CAA215-F33F-4A84-8C9D-E0B8033A5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F862DA-9FEF-47B6-9276-9446A8651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D93866-7721-4272-AA1A-B40537902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957F34-E873-433D-BB49-7F3ED118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29736F-9A95-4A2C-97F4-67EDAED9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60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98DA57-CA86-4E2D-B3AB-CD3EB9E7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C780A2-D496-401F-AAAF-F7C3ABEFC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FD74A08-AA92-4A60-AC9F-594047021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49B4345-16DA-47EC-866B-EA32D480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CD2768B-1B4E-455D-B041-239C67C4F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6AE90E7-B9A8-471E-906B-C4DAE34B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D4F0A5-1047-4BCF-8A5D-BF7BCC1F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4FF9497-42E9-4F79-8801-6C73930F5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90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465B95-E611-4712-968F-E319D3EF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6084B3B-78C1-40DC-9461-6B60CF84E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B565DF6-0F78-4DB4-9F8B-2F190068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162934A-EFBA-4BBD-8EEE-12BF44A95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48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FBCF83C-7EE9-49FF-8FB0-BB508D93B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6CF03EF-2B74-478B-A36B-7A578D09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EA1F83-9C02-486E-A4BC-892CC99D2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57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3BF419-C25B-48A7-A0AE-7A28CDA1B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E4086A-04F6-4F35-B3BF-C20CEB89A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18629C7-6FB7-4B7F-9BEC-65DC8F495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82D1CF-B3D1-46F4-BA8B-B6169897D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3CCDFC-A20E-4611-A29F-70D01AD1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043120-F4C2-4739-B1A0-CBFAAB7B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73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07859E-22CD-46D6-AB8B-DCADD6ADF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A947231-63D8-4FA4-ABBE-2B744C877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046B06-FA64-47E0-95FE-C32AFDF91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D67CDE-8906-4529-AEE5-2587A866D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E7ED87-F0FC-4A37-BD5F-9B82BDA37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A9BC11B-56C0-4C64-902B-05F26243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35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818F4-3E56-475E-A1F5-3CF58D04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44533D-B202-444C-B428-71D3230EE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3091B3-4E20-4B04-81D0-B68275FC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48FE77-47B3-484B-B0B9-7C65EE7A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F8ABCC-CC9F-4FF9-BD5D-02226524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6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F04ACF8-6F57-44DC-ADAB-421008EC4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0311D1-3A66-492F-94E2-2F2E72D064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DC4F33-2F02-4A42-A2DE-4CD3E5433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B4E26F-85ED-4F88-9D06-E3E1A2126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583874-56C7-4E5B-9620-2EEDFD9A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94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C69387B-185F-495A-B2DD-9152155A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4C74BA-3765-4EAC-9E14-BE213A100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4B4B48-E11D-41D6-A7E5-0F3389868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72CC2-00E1-4E23-8731-4FF26493E277}" type="datetimeFigureOut">
              <a:rPr lang="zh-CN" altLang="en-US" smtClean="0"/>
              <a:t>2021-01-20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5936DB-A8E3-4421-8141-83EFAD502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C5FF21-A8F8-4A89-A748-54C937FC7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04559-7015-4D2B-A109-88D7730C2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69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2D84F7C-4C89-4670-BDE9-F3AB8876B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4" t="43696" r="47201" b="32772"/>
          <a:stretch/>
        </p:blipFill>
        <p:spPr>
          <a:xfrm>
            <a:off x="2213314" y="4829699"/>
            <a:ext cx="2256640" cy="114090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D23D7D9-0A39-403E-AB7D-E02399024F33}"/>
              </a:ext>
            </a:extLst>
          </p:cNvPr>
          <p:cNvSpPr txBox="1"/>
          <p:nvPr/>
        </p:nvSpPr>
        <p:spPr>
          <a:xfrm>
            <a:off x="1573093" y="5198707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CD 9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B06BD6D-0607-41A2-ABC3-46DF3754B2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7" t="40153" r="50000" b="28435"/>
          <a:stretch/>
        </p:blipFill>
        <p:spPr>
          <a:xfrm>
            <a:off x="6271423" y="2406484"/>
            <a:ext cx="2406297" cy="134339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8C4C480-1092-4815-A253-2CD835ACD107}"/>
              </a:ext>
            </a:extLst>
          </p:cNvPr>
          <p:cNvSpPr txBox="1"/>
          <p:nvPr/>
        </p:nvSpPr>
        <p:spPr>
          <a:xfrm>
            <a:off x="5841177" y="3078179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CD 63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7410A72-A2DD-44A9-9DBD-0E2518B57A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" t="34204" r="48887" b="32894"/>
          <a:stretch/>
        </p:blipFill>
        <p:spPr>
          <a:xfrm>
            <a:off x="6506387" y="4527011"/>
            <a:ext cx="2302647" cy="134339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7BF41349-74AC-4F01-83D8-D68FE344117D}"/>
              </a:ext>
            </a:extLst>
          </p:cNvPr>
          <p:cNvSpPr txBox="1"/>
          <p:nvPr/>
        </p:nvSpPr>
        <p:spPr>
          <a:xfrm>
            <a:off x="5902572" y="5163198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CD 81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03146D9-E4B8-426E-B768-BADFA8B3255F}"/>
              </a:ext>
            </a:extLst>
          </p:cNvPr>
          <p:cNvSpPr txBox="1"/>
          <p:nvPr/>
        </p:nvSpPr>
        <p:spPr>
          <a:xfrm>
            <a:off x="1616316" y="3007293"/>
            <a:ext cx="898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TSG101</a:t>
            </a:r>
            <a:endParaRPr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B962F5F-5FEE-4972-A02C-1C94CF08C8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4" t="41970" r="44541" b="29871"/>
          <a:stretch/>
        </p:blipFill>
        <p:spPr>
          <a:xfrm>
            <a:off x="2577153" y="2310655"/>
            <a:ext cx="2097024" cy="1393277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5DF89AF-940B-4902-8C4F-FAA74D731133}"/>
              </a:ext>
            </a:extLst>
          </p:cNvPr>
          <p:cNvSpPr txBox="1"/>
          <p:nvPr/>
        </p:nvSpPr>
        <p:spPr>
          <a:xfrm rot="18918574">
            <a:off x="2907600" y="1892167"/>
            <a:ext cx="100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MSC-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F0C9208-F3E7-4355-9B59-F84B518263A0}"/>
              </a:ext>
            </a:extLst>
          </p:cNvPr>
          <p:cNvSpPr txBox="1"/>
          <p:nvPr/>
        </p:nvSpPr>
        <p:spPr>
          <a:xfrm rot="18887063">
            <a:off x="3289406" y="1830276"/>
            <a:ext cx="124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Plasma-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3BB37E5-66D1-4768-A316-7A46B5FE0F3D}"/>
              </a:ext>
            </a:extLst>
          </p:cNvPr>
          <p:cNvSpPr txBox="1"/>
          <p:nvPr/>
        </p:nvSpPr>
        <p:spPr>
          <a:xfrm rot="18887063">
            <a:off x="3736351" y="1900104"/>
            <a:ext cx="109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Urine-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D2585A6-FEDD-4DA6-B4CF-1669D7B460A4}"/>
              </a:ext>
            </a:extLst>
          </p:cNvPr>
          <p:cNvSpPr txBox="1"/>
          <p:nvPr/>
        </p:nvSpPr>
        <p:spPr>
          <a:xfrm rot="18887063">
            <a:off x="2567649" y="1900818"/>
            <a:ext cx="784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Maker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CE203AF-A98F-476A-9203-D0B2052482BF}"/>
              </a:ext>
            </a:extLst>
          </p:cNvPr>
          <p:cNvSpPr txBox="1"/>
          <p:nvPr/>
        </p:nvSpPr>
        <p:spPr>
          <a:xfrm rot="18918574">
            <a:off x="7177509" y="1900294"/>
            <a:ext cx="100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MSC-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6D199F9-9472-49C2-AD3A-69F55CD086DA}"/>
              </a:ext>
            </a:extLst>
          </p:cNvPr>
          <p:cNvSpPr txBox="1"/>
          <p:nvPr/>
        </p:nvSpPr>
        <p:spPr>
          <a:xfrm rot="18887063">
            <a:off x="7459803" y="1865794"/>
            <a:ext cx="124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Plasma-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4C2D47C-0752-4C71-80B9-8148A3A95A9F}"/>
              </a:ext>
            </a:extLst>
          </p:cNvPr>
          <p:cNvSpPr txBox="1"/>
          <p:nvPr/>
        </p:nvSpPr>
        <p:spPr>
          <a:xfrm rot="18887063">
            <a:off x="7906747" y="1865794"/>
            <a:ext cx="109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Urine-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D57CD63-0681-4C05-BFDE-D03B960C67D6}"/>
              </a:ext>
            </a:extLst>
          </p:cNvPr>
          <p:cNvSpPr txBox="1"/>
          <p:nvPr/>
        </p:nvSpPr>
        <p:spPr>
          <a:xfrm rot="18887063">
            <a:off x="6908538" y="1908777"/>
            <a:ext cx="784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Maker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C465525-BD54-4347-B963-F4145B32E62B}"/>
              </a:ext>
            </a:extLst>
          </p:cNvPr>
          <p:cNvSpPr txBox="1"/>
          <p:nvPr/>
        </p:nvSpPr>
        <p:spPr>
          <a:xfrm rot="18918574">
            <a:off x="2650179" y="4265576"/>
            <a:ext cx="100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MSC-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9E934B0-92FF-4829-B2D2-457DF6F4BB19}"/>
              </a:ext>
            </a:extLst>
          </p:cNvPr>
          <p:cNvSpPr txBox="1"/>
          <p:nvPr/>
        </p:nvSpPr>
        <p:spPr>
          <a:xfrm rot="18887063">
            <a:off x="2974768" y="4213328"/>
            <a:ext cx="124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Plasma-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52C4D0-05BB-4186-8262-BBE5BEE3F77E}"/>
              </a:ext>
            </a:extLst>
          </p:cNvPr>
          <p:cNvSpPr txBox="1"/>
          <p:nvPr/>
        </p:nvSpPr>
        <p:spPr>
          <a:xfrm rot="18887063">
            <a:off x="3396322" y="4300076"/>
            <a:ext cx="109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Urine-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FCA81B7-4DC0-4A82-954F-E34EE4DB0C72}"/>
              </a:ext>
            </a:extLst>
          </p:cNvPr>
          <p:cNvSpPr txBox="1"/>
          <p:nvPr/>
        </p:nvSpPr>
        <p:spPr>
          <a:xfrm rot="18887063">
            <a:off x="2312510" y="4297279"/>
            <a:ext cx="784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Maker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17CCE21-BF1E-4E0C-B7F7-CB1FBF9FC554}"/>
              </a:ext>
            </a:extLst>
          </p:cNvPr>
          <p:cNvSpPr txBox="1"/>
          <p:nvPr/>
        </p:nvSpPr>
        <p:spPr>
          <a:xfrm rot="18918574">
            <a:off x="7204127" y="4364861"/>
            <a:ext cx="100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MSC-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CB4260C-864F-463A-A6CD-6EF301B055DD}"/>
              </a:ext>
            </a:extLst>
          </p:cNvPr>
          <p:cNvSpPr txBox="1"/>
          <p:nvPr/>
        </p:nvSpPr>
        <p:spPr>
          <a:xfrm rot="18887063">
            <a:off x="7546878" y="4342345"/>
            <a:ext cx="124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Plasma-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B0F914B-2567-4925-A2F1-CFBCCB6EDADB}"/>
              </a:ext>
            </a:extLst>
          </p:cNvPr>
          <p:cNvSpPr txBox="1"/>
          <p:nvPr/>
        </p:nvSpPr>
        <p:spPr>
          <a:xfrm rot="18887063">
            <a:off x="7918184" y="4375998"/>
            <a:ext cx="109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Urine-</a:t>
            </a:r>
            <a:r>
              <a:rPr lang="en-US" altLang="zh-CN" dirty="0" err="1"/>
              <a:t>exo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962E657-D68E-48F8-98DE-5E205126A15F}"/>
              </a:ext>
            </a:extLst>
          </p:cNvPr>
          <p:cNvSpPr txBox="1"/>
          <p:nvPr/>
        </p:nvSpPr>
        <p:spPr>
          <a:xfrm rot="18887063">
            <a:off x="6908537" y="4408360"/>
            <a:ext cx="784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Maker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9F5A75D-8151-4FE0-90EC-CAFF033238B2}"/>
              </a:ext>
            </a:extLst>
          </p:cNvPr>
          <p:cNvSpPr txBox="1"/>
          <p:nvPr/>
        </p:nvSpPr>
        <p:spPr>
          <a:xfrm>
            <a:off x="4445548" y="3101247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45kDa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3779DE6-503D-4F76-BBA2-0700246CC521}"/>
              </a:ext>
            </a:extLst>
          </p:cNvPr>
          <p:cNvSpPr txBox="1"/>
          <p:nvPr/>
        </p:nvSpPr>
        <p:spPr>
          <a:xfrm>
            <a:off x="8642403" y="3107847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30-60 </a:t>
            </a:r>
            <a:r>
              <a:rPr lang="en-US" altLang="zh-CN" dirty="0" err="1"/>
              <a:t>kDa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48B156F-E0E7-46BE-A064-E3AA6155851B}"/>
              </a:ext>
            </a:extLst>
          </p:cNvPr>
          <p:cNvSpPr txBox="1"/>
          <p:nvPr/>
        </p:nvSpPr>
        <p:spPr>
          <a:xfrm>
            <a:off x="4341393" y="5295633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24kDa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8374F6D-4C8F-4E2A-9A52-5455BDE6BF24}"/>
              </a:ext>
            </a:extLst>
          </p:cNvPr>
          <p:cNvSpPr txBox="1"/>
          <p:nvPr/>
        </p:nvSpPr>
        <p:spPr>
          <a:xfrm>
            <a:off x="8594046" y="5123463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25kDa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B47604D-C4BD-4C19-B4C9-7BD1F33D6CE0}"/>
              </a:ext>
            </a:extLst>
          </p:cNvPr>
          <p:cNvSpPr txBox="1"/>
          <p:nvPr/>
        </p:nvSpPr>
        <p:spPr>
          <a:xfrm>
            <a:off x="2714432" y="552596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Western Blot Instructions and Original Images</a:t>
            </a:r>
            <a:endParaRPr lang="zh-CN" altLang="zh-CN" sz="11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682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宽屏</PresentationFormat>
  <Paragraphs>25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东升</dc:creator>
  <cp:lastModifiedBy>李 东升</cp:lastModifiedBy>
  <cp:revision>1</cp:revision>
  <dcterms:created xsi:type="dcterms:W3CDTF">2021-01-20T09:05:36Z</dcterms:created>
  <dcterms:modified xsi:type="dcterms:W3CDTF">2021-01-20T09:06:25Z</dcterms:modified>
</cp:coreProperties>
</file>