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</p:sldIdLst>
  <p:sldSz cx="30754638" cy="29352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49" d="100"/>
          <a:sy n="49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6598" y="4803818"/>
            <a:ext cx="26141442" cy="10219149"/>
          </a:xfrm>
        </p:spPr>
        <p:txBody>
          <a:bodyPr anchor="b"/>
          <a:lstStyle>
            <a:lvl1pPr algn="ctr">
              <a:defRPr sz="201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330" y="15417056"/>
            <a:ext cx="23065979" cy="7086815"/>
          </a:xfrm>
        </p:spPr>
        <p:txBody>
          <a:bodyPr/>
          <a:lstStyle>
            <a:lvl1pPr marL="0" indent="0" algn="ctr">
              <a:buNone/>
              <a:defRPr sz="8072"/>
            </a:lvl1pPr>
            <a:lvl2pPr marL="1537746" indent="0" algn="ctr">
              <a:buNone/>
              <a:defRPr sz="6727"/>
            </a:lvl2pPr>
            <a:lvl3pPr marL="3075493" indent="0" algn="ctr">
              <a:buNone/>
              <a:defRPr sz="6054"/>
            </a:lvl3pPr>
            <a:lvl4pPr marL="4613239" indent="0" algn="ctr">
              <a:buNone/>
              <a:defRPr sz="5381"/>
            </a:lvl4pPr>
            <a:lvl5pPr marL="6150986" indent="0" algn="ctr">
              <a:buNone/>
              <a:defRPr sz="5381"/>
            </a:lvl5pPr>
            <a:lvl6pPr marL="7688732" indent="0" algn="ctr">
              <a:buNone/>
              <a:defRPr sz="5381"/>
            </a:lvl6pPr>
            <a:lvl7pPr marL="9226479" indent="0" algn="ctr">
              <a:buNone/>
              <a:defRPr sz="5381"/>
            </a:lvl7pPr>
            <a:lvl8pPr marL="10764225" indent="0" algn="ctr">
              <a:buNone/>
              <a:defRPr sz="5381"/>
            </a:lvl8pPr>
            <a:lvl9pPr marL="12301972" indent="0" algn="ctr">
              <a:buNone/>
              <a:defRPr sz="538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0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4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365" y="7317843"/>
            <a:ext cx="26525875" cy="12209979"/>
          </a:xfrm>
        </p:spPr>
        <p:txBody>
          <a:bodyPr anchor="b"/>
          <a:lstStyle>
            <a:lvl1pPr>
              <a:defRPr sz="201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8365" y="19643333"/>
            <a:ext cx="26525875" cy="6420939"/>
          </a:xfrm>
        </p:spPr>
        <p:txBody>
          <a:bodyPr/>
          <a:lstStyle>
            <a:lvl1pPr marL="0" indent="0">
              <a:buNone/>
              <a:defRPr sz="8072">
                <a:solidFill>
                  <a:schemeClr val="tx1"/>
                </a:solidFill>
              </a:defRPr>
            </a:lvl1pPr>
            <a:lvl2pPr marL="1537746" indent="0">
              <a:buNone/>
              <a:defRPr sz="6727">
                <a:solidFill>
                  <a:schemeClr val="tx1">
                    <a:tint val="75000"/>
                  </a:schemeClr>
                </a:solidFill>
              </a:defRPr>
            </a:lvl2pPr>
            <a:lvl3pPr marL="3075493" indent="0">
              <a:buNone/>
              <a:defRPr sz="6054">
                <a:solidFill>
                  <a:schemeClr val="tx1">
                    <a:tint val="75000"/>
                  </a:schemeClr>
                </a:solidFill>
              </a:defRPr>
            </a:lvl3pPr>
            <a:lvl4pPr marL="4613239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4pPr>
            <a:lvl5pPr marL="6150986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5pPr>
            <a:lvl6pPr marL="7688732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6pPr>
            <a:lvl7pPr marL="9226479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7pPr>
            <a:lvl8pPr marL="10764225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8pPr>
            <a:lvl9pPr marL="12301972" indent="0">
              <a:buNone/>
              <a:defRPr sz="53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3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4381" y="7813844"/>
            <a:ext cx="13070721" cy="18624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69536" y="7813844"/>
            <a:ext cx="13070721" cy="18624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5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387" y="1562775"/>
            <a:ext cx="26525875" cy="56735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8391" y="7195533"/>
            <a:ext cx="13010651" cy="3526420"/>
          </a:xfrm>
        </p:spPr>
        <p:txBody>
          <a:bodyPr anchor="b"/>
          <a:lstStyle>
            <a:lvl1pPr marL="0" indent="0">
              <a:buNone/>
              <a:defRPr sz="8072" b="1"/>
            </a:lvl1pPr>
            <a:lvl2pPr marL="1537746" indent="0">
              <a:buNone/>
              <a:defRPr sz="6727" b="1"/>
            </a:lvl2pPr>
            <a:lvl3pPr marL="3075493" indent="0">
              <a:buNone/>
              <a:defRPr sz="6054" b="1"/>
            </a:lvl3pPr>
            <a:lvl4pPr marL="4613239" indent="0">
              <a:buNone/>
              <a:defRPr sz="5381" b="1"/>
            </a:lvl4pPr>
            <a:lvl5pPr marL="6150986" indent="0">
              <a:buNone/>
              <a:defRPr sz="5381" b="1"/>
            </a:lvl5pPr>
            <a:lvl6pPr marL="7688732" indent="0">
              <a:buNone/>
              <a:defRPr sz="5381" b="1"/>
            </a:lvl6pPr>
            <a:lvl7pPr marL="9226479" indent="0">
              <a:buNone/>
              <a:defRPr sz="5381" b="1"/>
            </a:lvl7pPr>
            <a:lvl8pPr marL="10764225" indent="0">
              <a:buNone/>
              <a:defRPr sz="5381" b="1"/>
            </a:lvl8pPr>
            <a:lvl9pPr marL="12301972" indent="0">
              <a:buNone/>
              <a:defRPr sz="53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18391" y="10721953"/>
            <a:ext cx="13010651" cy="157703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569537" y="7195533"/>
            <a:ext cx="13074727" cy="3526420"/>
          </a:xfrm>
        </p:spPr>
        <p:txBody>
          <a:bodyPr anchor="b"/>
          <a:lstStyle>
            <a:lvl1pPr marL="0" indent="0">
              <a:buNone/>
              <a:defRPr sz="8072" b="1"/>
            </a:lvl1pPr>
            <a:lvl2pPr marL="1537746" indent="0">
              <a:buNone/>
              <a:defRPr sz="6727" b="1"/>
            </a:lvl2pPr>
            <a:lvl3pPr marL="3075493" indent="0">
              <a:buNone/>
              <a:defRPr sz="6054" b="1"/>
            </a:lvl3pPr>
            <a:lvl4pPr marL="4613239" indent="0">
              <a:buNone/>
              <a:defRPr sz="5381" b="1"/>
            </a:lvl4pPr>
            <a:lvl5pPr marL="6150986" indent="0">
              <a:buNone/>
              <a:defRPr sz="5381" b="1"/>
            </a:lvl5pPr>
            <a:lvl6pPr marL="7688732" indent="0">
              <a:buNone/>
              <a:defRPr sz="5381" b="1"/>
            </a:lvl6pPr>
            <a:lvl7pPr marL="9226479" indent="0">
              <a:buNone/>
              <a:defRPr sz="5381" b="1"/>
            </a:lvl7pPr>
            <a:lvl8pPr marL="10764225" indent="0">
              <a:buNone/>
              <a:defRPr sz="5381" b="1"/>
            </a:lvl8pPr>
            <a:lvl9pPr marL="12301972" indent="0">
              <a:buNone/>
              <a:defRPr sz="53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569537" y="10721953"/>
            <a:ext cx="13074727" cy="157703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7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0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55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387" y="1956858"/>
            <a:ext cx="9919171" cy="6849004"/>
          </a:xfrm>
        </p:spPr>
        <p:txBody>
          <a:bodyPr anchor="b"/>
          <a:lstStyle>
            <a:lvl1pPr>
              <a:defRPr sz="1076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74727" y="4226277"/>
            <a:ext cx="15569535" cy="20859566"/>
          </a:xfrm>
        </p:spPr>
        <p:txBody>
          <a:bodyPr/>
          <a:lstStyle>
            <a:lvl1pPr>
              <a:defRPr sz="10763"/>
            </a:lvl1pPr>
            <a:lvl2pPr>
              <a:defRPr sz="9418"/>
            </a:lvl2pPr>
            <a:lvl3pPr>
              <a:defRPr sz="8072"/>
            </a:lvl3pPr>
            <a:lvl4pPr>
              <a:defRPr sz="6727"/>
            </a:lvl4pPr>
            <a:lvl5pPr>
              <a:defRPr sz="6727"/>
            </a:lvl5pPr>
            <a:lvl6pPr>
              <a:defRPr sz="6727"/>
            </a:lvl6pPr>
            <a:lvl7pPr>
              <a:defRPr sz="6727"/>
            </a:lvl7pPr>
            <a:lvl8pPr>
              <a:defRPr sz="6727"/>
            </a:lvl8pPr>
            <a:lvl9pPr>
              <a:defRPr sz="67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8387" y="8805862"/>
            <a:ext cx="9919171" cy="16313950"/>
          </a:xfrm>
        </p:spPr>
        <p:txBody>
          <a:bodyPr/>
          <a:lstStyle>
            <a:lvl1pPr marL="0" indent="0">
              <a:buNone/>
              <a:defRPr sz="5381"/>
            </a:lvl1pPr>
            <a:lvl2pPr marL="1537746" indent="0">
              <a:buNone/>
              <a:defRPr sz="4709"/>
            </a:lvl2pPr>
            <a:lvl3pPr marL="3075493" indent="0">
              <a:buNone/>
              <a:defRPr sz="4036"/>
            </a:lvl3pPr>
            <a:lvl4pPr marL="4613239" indent="0">
              <a:buNone/>
              <a:defRPr sz="3363"/>
            </a:lvl4pPr>
            <a:lvl5pPr marL="6150986" indent="0">
              <a:buNone/>
              <a:defRPr sz="3363"/>
            </a:lvl5pPr>
            <a:lvl6pPr marL="7688732" indent="0">
              <a:buNone/>
              <a:defRPr sz="3363"/>
            </a:lvl6pPr>
            <a:lvl7pPr marL="9226479" indent="0">
              <a:buNone/>
              <a:defRPr sz="3363"/>
            </a:lvl7pPr>
            <a:lvl8pPr marL="10764225" indent="0">
              <a:buNone/>
              <a:defRPr sz="3363"/>
            </a:lvl8pPr>
            <a:lvl9pPr marL="12301972" indent="0">
              <a:buNone/>
              <a:defRPr sz="33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52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387" y="1956858"/>
            <a:ext cx="9919171" cy="6849004"/>
          </a:xfrm>
        </p:spPr>
        <p:txBody>
          <a:bodyPr anchor="b"/>
          <a:lstStyle>
            <a:lvl1pPr>
              <a:defRPr sz="1076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74727" y="4226277"/>
            <a:ext cx="15569535" cy="20859566"/>
          </a:xfrm>
        </p:spPr>
        <p:txBody>
          <a:bodyPr anchor="t"/>
          <a:lstStyle>
            <a:lvl1pPr marL="0" indent="0">
              <a:buNone/>
              <a:defRPr sz="10763"/>
            </a:lvl1pPr>
            <a:lvl2pPr marL="1537746" indent="0">
              <a:buNone/>
              <a:defRPr sz="9418"/>
            </a:lvl2pPr>
            <a:lvl3pPr marL="3075493" indent="0">
              <a:buNone/>
              <a:defRPr sz="8072"/>
            </a:lvl3pPr>
            <a:lvl4pPr marL="4613239" indent="0">
              <a:buNone/>
              <a:defRPr sz="6727"/>
            </a:lvl4pPr>
            <a:lvl5pPr marL="6150986" indent="0">
              <a:buNone/>
              <a:defRPr sz="6727"/>
            </a:lvl5pPr>
            <a:lvl6pPr marL="7688732" indent="0">
              <a:buNone/>
              <a:defRPr sz="6727"/>
            </a:lvl6pPr>
            <a:lvl7pPr marL="9226479" indent="0">
              <a:buNone/>
              <a:defRPr sz="6727"/>
            </a:lvl7pPr>
            <a:lvl8pPr marL="10764225" indent="0">
              <a:buNone/>
              <a:defRPr sz="6727"/>
            </a:lvl8pPr>
            <a:lvl9pPr marL="12301972" indent="0">
              <a:buNone/>
              <a:defRPr sz="67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8387" y="8805862"/>
            <a:ext cx="9919171" cy="16313950"/>
          </a:xfrm>
        </p:spPr>
        <p:txBody>
          <a:bodyPr/>
          <a:lstStyle>
            <a:lvl1pPr marL="0" indent="0">
              <a:buNone/>
              <a:defRPr sz="5381"/>
            </a:lvl1pPr>
            <a:lvl2pPr marL="1537746" indent="0">
              <a:buNone/>
              <a:defRPr sz="4709"/>
            </a:lvl2pPr>
            <a:lvl3pPr marL="3075493" indent="0">
              <a:buNone/>
              <a:defRPr sz="4036"/>
            </a:lvl3pPr>
            <a:lvl4pPr marL="4613239" indent="0">
              <a:buNone/>
              <a:defRPr sz="3363"/>
            </a:lvl4pPr>
            <a:lvl5pPr marL="6150986" indent="0">
              <a:buNone/>
              <a:defRPr sz="3363"/>
            </a:lvl5pPr>
            <a:lvl6pPr marL="7688732" indent="0">
              <a:buNone/>
              <a:defRPr sz="3363"/>
            </a:lvl6pPr>
            <a:lvl7pPr marL="9226479" indent="0">
              <a:buNone/>
              <a:defRPr sz="3363"/>
            </a:lvl7pPr>
            <a:lvl8pPr marL="10764225" indent="0">
              <a:buNone/>
              <a:defRPr sz="3363"/>
            </a:lvl8pPr>
            <a:lvl9pPr marL="12301972" indent="0">
              <a:buNone/>
              <a:defRPr sz="33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4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4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008789" y="1562769"/>
            <a:ext cx="6631469" cy="24875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4383" y="1562769"/>
            <a:ext cx="19509973" cy="248752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4382" y="1562775"/>
            <a:ext cx="26525875" cy="5673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4382" y="7813844"/>
            <a:ext cx="26525875" cy="18624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14381" y="27205773"/>
            <a:ext cx="6919794" cy="1562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87474" y="27205773"/>
            <a:ext cx="10379690" cy="1562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20463" y="27205773"/>
            <a:ext cx="6919794" cy="1562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1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3075493" rtl="0" eaLnBrk="1" latinLnBrk="0" hangingPunct="1">
        <a:lnSpc>
          <a:spcPct val="90000"/>
        </a:lnSpc>
        <a:spcBef>
          <a:spcPct val="0"/>
        </a:spcBef>
        <a:buNone/>
        <a:defRPr sz="147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8873" indent="-768873" algn="l" defTabSz="3075493" rtl="0" eaLnBrk="1" latinLnBrk="0" hangingPunct="1">
        <a:lnSpc>
          <a:spcPct val="90000"/>
        </a:lnSpc>
        <a:spcBef>
          <a:spcPts val="3363"/>
        </a:spcBef>
        <a:buFont typeface="Arial" panose="020B0604020202020204" pitchFamily="34" charset="0"/>
        <a:buChar char="•"/>
        <a:defRPr sz="9418" kern="1200">
          <a:solidFill>
            <a:schemeClr val="tx1"/>
          </a:solidFill>
          <a:latin typeface="+mn-lt"/>
          <a:ea typeface="+mn-ea"/>
          <a:cs typeface="+mn-cs"/>
        </a:defRPr>
      </a:lvl1pPr>
      <a:lvl2pPr marL="2306620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8072" kern="1200">
          <a:solidFill>
            <a:schemeClr val="tx1"/>
          </a:solidFill>
          <a:latin typeface="+mn-lt"/>
          <a:ea typeface="+mn-ea"/>
          <a:cs typeface="+mn-cs"/>
        </a:defRPr>
      </a:lvl2pPr>
      <a:lvl3pPr marL="3844366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727" kern="1200">
          <a:solidFill>
            <a:schemeClr val="tx1"/>
          </a:solidFill>
          <a:latin typeface="+mn-lt"/>
          <a:ea typeface="+mn-ea"/>
          <a:cs typeface="+mn-cs"/>
        </a:defRPr>
      </a:lvl3pPr>
      <a:lvl4pPr marL="5382113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4pPr>
      <a:lvl5pPr marL="6919859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5pPr>
      <a:lvl6pPr marL="8457606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6pPr>
      <a:lvl7pPr marL="9995352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7pPr>
      <a:lvl8pPr marL="11533099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8pPr>
      <a:lvl9pPr marL="13070845" indent="-768873" algn="l" defTabSz="3075493" rtl="0" eaLnBrk="1" latinLnBrk="0" hangingPunct="1">
        <a:lnSpc>
          <a:spcPct val="90000"/>
        </a:lnSpc>
        <a:spcBef>
          <a:spcPts val="1682"/>
        </a:spcBef>
        <a:buFont typeface="Arial" panose="020B0604020202020204" pitchFamily="34" charset="0"/>
        <a:buChar char="•"/>
        <a:defRPr sz="60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1pPr>
      <a:lvl2pPr marL="1537746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2pPr>
      <a:lvl3pPr marL="3075493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3pPr>
      <a:lvl4pPr marL="4613239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4pPr>
      <a:lvl5pPr marL="6150986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5pPr>
      <a:lvl6pPr marL="7688732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6pPr>
      <a:lvl7pPr marL="9226479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7pPr>
      <a:lvl8pPr marL="10764225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8pPr>
      <a:lvl9pPr marL="12301972" algn="l" defTabSz="3075493" rtl="0" eaLnBrk="1" latinLnBrk="0" hangingPunct="1">
        <a:defRPr sz="60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568282" y="14449378"/>
            <a:ext cx="12525020" cy="1306100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568281" y="944391"/>
            <a:ext cx="12525021" cy="1264098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/>
          <a:stretch>
            <a:fillRect/>
          </a:stretch>
        </p:blipFill>
        <p:spPr>
          <a:xfrm>
            <a:off x="15634398" y="1075170"/>
            <a:ext cx="12720774" cy="12510201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448" y="14449378"/>
            <a:ext cx="12720774" cy="130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val 15"/>
          <p:cNvSpPr/>
          <p:nvPr/>
        </p:nvSpPr>
        <p:spPr>
          <a:xfrm>
            <a:off x="16795806" y="1075170"/>
            <a:ext cx="1392077" cy="13920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Oval 17"/>
          <p:cNvSpPr/>
          <p:nvPr/>
        </p:nvSpPr>
        <p:spPr>
          <a:xfrm>
            <a:off x="2236802" y="590903"/>
            <a:ext cx="1392077" cy="236060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" name="Oval 18"/>
          <p:cNvSpPr/>
          <p:nvPr/>
        </p:nvSpPr>
        <p:spPr>
          <a:xfrm>
            <a:off x="2932841" y="14454940"/>
            <a:ext cx="1372860" cy="138651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" name="Oval 19"/>
          <p:cNvSpPr/>
          <p:nvPr/>
        </p:nvSpPr>
        <p:spPr>
          <a:xfrm>
            <a:off x="15634398" y="14449378"/>
            <a:ext cx="1392077" cy="13920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1008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22954</TotalTime>
  <Words>4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Purdue University - AgIT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Chikssa, Habte Nida</dc:creator>
  <cp:lastModifiedBy>Gezahegn Girma</cp:lastModifiedBy>
  <cp:revision>206</cp:revision>
  <dcterms:created xsi:type="dcterms:W3CDTF">2020-04-22T20:00:13Z</dcterms:created>
  <dcterms:modified xsi:type="dcterms:W3CDTF">2023-03-19T19:10:14Z</dcterms:modified>
</cp:coreProperties>
</file>