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</p:sldIdLst>
  <p:sldSz cx="31756350" cy="302672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29" d="100"/>
          <a:sy n="29" d="100"/>
        </p:scale>
        <p:origin x="1440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81726" y="4953466"/>
            <a:ext cx="26992898" cy="10537496"/>
          </a:xfrm>
        </p:spPr>
        <p:txBody>
          <a:bodyPr anchor="b"/>
          <a:lstStyle>
            <a:lvl1pPr algn="ctr">
              <a:defRPr sz="2083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9544" y="15897328"/>
            <a:ext cx="23817263" cy="7307583"/>
          </a:xfrm>
        </p:spPr>
        <p:txBody>
          <a:bodyPr/>
          <a:lstStyle>
            <a:lvl1pPr marL="0" indent="0" algn="ctr">
              <a:buNone/>
              <a:defRPr sz="8335"/>
            </a:lvl1pPr>
            <a:lvl2pPr marL="1587810" indent="0" algn="ctr">
              <a:buNone/>
              <a:defRPr sz="6946"/>
            </a:lvl2pPr>
            <a:lvl3pPr marL="3175620" indent="0" algn="ctr">
              <a:buNone/>
              <a:defRPr sz="6251"/>
            </a:lvl3pPr>
            <a:lvl4pPr marL="4763430" indent="0" algn="ctr">
              <a:buNone/>
              <a:defRPr sz="5557"/>
            </a:lvl4pPr>
            <a:lvl5pPr marL="6351240" indent="0" algn="ctr">
              <a:buNone/>
              <a:defRPr sz="5557"/>
            </a:lvl5pPr>
            <a:lvl6pPr marL="7939049" indent="0" algn="ctr">
              <a:buNone/>
              <a:defRPr sz="5557"/>
            </a:lvl6pPr>
            <a:lvl7pPr marL="9526859" indent="0" algn="ctr">
              <a:buNone/>
              <a:defRPr sz="5557"/>
            </a:lvl7pPr>
            <a:lvl8pPr marL="11114669" indent="0" algn="ctr">
              <a:buNone/>
              <a:defRPr sz="5557"/>
            </a:lvl8pPr>
            <a:lvl9pPr marL="12702479" indent="0" algn="ctr">
              <a:buNone/>
              <a:defRPr sz="5557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062F2-5718-44CB-BDB7-38047D6703E3}" type="datetimeFigureOut">
              <a:rPr lang="en-US" smtClean="0"/>
              <a:t>3/19/23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A239B-BE60-42E9-9C7D-0943AB1551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48304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062F2-5718-44CB-BDB7-38047D6703E3}" type="datetimeFigureOut">
              <a:rPr lang="en-US" smtClean="0"/>
              <a:t>3/19/23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A239B-BE60-42E9-9C7D-0943AB1551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63790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6711" y="7545809"/>
            <a:ext cx="27389852" cy="12590343"/>
          </a:xfrm>
        </p:spPr>
        <p:txBody>
          <a:bodyPr anchor="b"/>
          <a:lstStyle>
            <a:lvl1pPr>
              <a:defRPr sz="2083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6711" y="20255262"/>
            <a:ext cx="27389852" cy="6620964"/>
          </a:xfrm>
        </p:spPr>
        <p:txBody>
          <a:bodyPr/>
          <a:lstStyle>
            <a:lvl1pPr marL="0" indent="0">
              <a:buNone/>
              <a:defRPr sz="8335">
                <a:solidFill>
                  <a:schemeClr val="tx1"/>
                </a:solidFill>
              </a:defRPr>
            </a:lvl1pPr>
            <a:lvl2pPr marL="1587810" indent="0">
              <a:buNone/>
              <a:defRPr sz="6946">
                <a:solidFill>
                  <a:schemeClr val="tx1">
                    <a:tint val="75000"/>
                  </a:schemeClr>
                </a:solidFill>
              </a:defRPr>
            </a:lvl2pPr>
            <a:lvl3pPr marL="3175620" indent="0">
              <a:buNone/>
              <a:defRPr sz="6251">
                <a:solidFill>
                  <a:schemeClr val="tx1">
                    <a:tint val="75000"/>
                  </a:schemeClr>
                </a:solidFill>
              </a:defRPr>
            </a:lvl3pPr>
            <a:lvl4pPr marL="4763430" indent="0">
              <a:buNone/>
              <a:defRPr sz="5557">
                <a:solidFill>
                  <a:schemeClr val="tx1">
                    <a:tint val="75000"/>
                  </a:schemeClr>
                </a:solidFill>
              </a:defRPr>
            </a:lvl4pPr>
            <a:lvl5pPr marL="6351240" indent="0">
              <a:buNone/>
              <a:defRPr sz="5557">
                <a:solidFill>
                  <a:schemeClr val="tx1">
                    <a:tint val="75000"/>
                  </a:schemeClr>
                </a:solidFill>
              </a:defRPr>
            </a:lvl5pPr>
            <a:lvl6pPr marL="7939049" indent="0">
              <a:buNone/>
              <a:defRPr sz="5557">
                <a:solidFill>
                  <a:schemeClr val="tx1">
                    <a:tint val="75000"/>
                  </a:schemeClr>
                </a:solidFill>
              </a:defRPr>
            </a:lvl6pPr>
            <a:lvl7pPr marL="9526859" indent="0">
              <a:buNone/>
              <a:defRPr sz="5557">
                <a:solidFill>
                  <a:schemeClr val="tx1">
                    <a:tint val="75000"/>
                  </a:schemeClr>
                </a:solidFill>
              </a:defRPr>
            </a:lvl7pPr>
            <a:lvl8pPr marL="11114669" indent="0">
              <a:buNone/>
              <a:defRPr sz="5557">
                <a:solidFill>
                  <a:schemeClr val="tx1">
                    <a:tint val="75000"/>
                  </a:schemeClr>
                </a:solidFill>
              </a:defRPr>
            </a:lvl8pPr>
            <a:lvl9pPr marL="12702479" indent="0">
              <a:buNone/>
              <a:defRPr sz="555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062F2-5718-44CB-BDB7-38047D6703E3}" type="datetimeFigureOut">
              <a:rPr lang="en-US" smtClean="0"/>
              <a:t>3/19/23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A239B-BE60-42E9-9C7D-0943AB1551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89371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83249" y="8057261"/>
            <a:ext cx="13496449" cy="192043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076652" y="8057261"/>
            <a:ext cx="13496449" cy="192043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062F2-5718-44CB-BDB7-38047D6703E3}" type="datetimeFigureOut">
              <a:rPr lang="en-US" smtClean="0"/>
              <a:t>3/19/23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A239B-BE60-42E9-9C7D-0943AB1551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47528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7385" y="1611459"/>
            <a:ext cx="27389852" cy="585027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87389" y="7419688"/>
            <a:ext cx="13434422" cy="3636275"/>
          </a:xfrm>
        </p:spPr>
        <p:txBody>
          <a:bodyPr anchor="b"/>
          <a:lstStyle>
            <a:lvl1pPr marL="0" indent="0">
              <a:buNone/>
              <a:defRPr sz="8335" b="1"/>
            </a:lvl1pPr>
            <a:lvl2pPr marL="1587810" indent="0">
              <a:buNone/>
              <a:defRPr sz="6946" b="1"/>
            </a:lvl2pPr>
            <a:lvl3pPr marL="3175620" indent="0">
              <a:buNone/>
              <a:defRPr sz="6251" b="1"/>
            </a:lvl3pPr>
            <a:lvl4pPr marL="4763430" indent="0">
              <a:buNone/>
              <a:defRPr sz="5557" b="1"/>
            </a:lvl4pPr>
            <a:lvl5pPr marL="6351240" indent="0">
              <a:buNone/>
              <a:defRPr sz="5557" b="1"/>
            </a:lvl5pPr>
            <a:lvl6pPr marL="7939049" indent="0">
              <a:buNone/>
              <a:defRPr sz="5557" b="1"/>
            </a:lvl6pPr>
            <a:lvl7pPr marL="9526859" indent="0">
              <a:buNone/>
              <a:defRPr sz="5557" b="1"/>
            </a:lvl7pPr>
            <a:lvl8pPr marL="11114669" indent="0">
              <a:buNone/>
              <a:defRPr sz="5557" b="1"/>
            </a:lvl8pPr>
            <a:lvl9pPr marL="12702479" indent="0">
              <a:buNone/>
              <a:defRPr sz="555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87389" y="11055963"/>
            <a:ext cx="13434422" cy="162616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076654" y="7419688"/>
            <a:ext cx="13500585" cy="3636275"/>
          </a:xfrm>
        </p:spPr>
        <p:txBody>
          <a:bodyPr anchor="b"/>
          <a:lstStyle>
            <a:lvl1pPr marL="0" indent="0">
              <a:buNone/>
              <a:defRPr sz="8335" b="1"/>
            </a:lvl1pPr>
            <a:lvl2pPr marL="1587810" indent="0">
              <a:buNone/>
              <a:defRPr sz="6946" b="1"/>
            </a:lvl2pPr>
            <a:lvl3pPr marL="3175620" indent="0">
              <a:buNone/>
              <a:defRPr sz="6251" b="1"/>
            </a:lvl3pPr>
            <a:lvl4pPr marL="4763430" indent="0">
              <a:buNone/>
              <a:defRPr sz="5557" b="1"/>
            </a:lvl4pPr>
            <a:lvl5pPr marL="6351240" indent="0">
              <a:buNone/>
              <a:defRPr sz="5557" b="1"/>
            </a:lvl5pPr>
            <a:lvl6pPr marL="7939049" indent="0">
              <a:buNone/>
              <a:defRPr sz="5557" b="1"/>
            </a:lvl6pPr>
            <a:lvl7pPr marL="9526859" indent="0">
              <a:buNone/>
              <a:defRPr sz="5557" b="1"/>
            </a:lvl7pPr>
            <a:lvl8pPr marL="11114669" indent="0">
              <a:buNone/>
              <a:defRPr sz="5557" b="1"/>
            </a:lvl8pPr>
            <a:lvl9pPr marL="12702479" indent="0">
              <a:buNone/>
              <a:defRPr sz="555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076654" y="11055963"/>
            <a:ext cx="13500585" cy="162616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062F2-5718-44CB-BDB7-38047D6703E3}" type="datetimeFigureOut">
              <a:rPr lang="en-US" smtClean="0"/>
              <a:t>3/19/23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A239B-BE60-42E9-9C7D-0943AB1551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0350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062F2-5718-44CB-BDB7-38047D6703E3}" type="datetimeFigureOut">
              <a:rPr lang="en-US" smtClean="0"/>
              <a:t>3/19/23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A239B-BE60-42E9-9C7D-0943AB1551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12235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062F2-5718-44CB-BDB7-38047D6703E3}" type="datetimeFigureOut">
              <a:rPr lang="en-US" smtClean="0"/>
              <a:t>3/19/23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A239B-BE60-42E9-9C7D-0943AB1551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60142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7386" y="2017818"/>
            <a:ext cx="10242249" cy="7062364"/>
          </a:xfrm>
        </p:spPr>
        <p:txBody>
          <a:bodyPr anchor="b"/>
          <a:lstStyle>
            <a:lvl1pPr>
              <a:defRPr sz="1111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500585" y="4357934"/>
            <a:ext cx="16076652" cy="21509383"/>
          </a:xfrm>
        </p:spPr>
        <p:txBody>
          <a:bodyPr/>
          <a:lstStyle>
            <a:lvl1pPr>
              <a:defRPr sz="11113"/>
            </a:lvl1pPr>
            <a:lvl2pPr>
              <a:defRPr sz="9724"/>
            </a:lvl2pPr>
            <a:lvl3pPr>
              <a:defRPr sz="8335"/>
            </a:lvl3pPr>
            <a:lvl4pPr>
              <a:defRPr sz="6946"/>
            </a:lvl4pPr>
            <a:lvl5pPr>
              <a:defRPr sz="6946"/>
            </a:lvl5pPr>
            <a:lvl6pPr>
              <a:defRPr sz="6946"/>
            </a:lvl6pPr>
            <a:lvl7pPr>
              <a:defRPr sz="6946"/>
            </a:lvl7pPr>
            <a:lvl8pPr>
              <a:defRPr sz="6946"/>
            </a:lvl8pPr>
            <a:lvl9pPr>
              <a:defRPr sz="6946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87386" y="9080183"/>
            <a:ext cx="10242249" cy="16822161"/>
          </a:xfrm>
        </p:spPr>
        <p:txBody>
          <a:bodyPr/>
          <a:lstStyle>
            <a:lvl1pPr marL="0" indent="0">
              <a:buNone/>
              <a:defRPr sz="5557"/>
            </a:lvl1pPr>
            <a:lvl2pPr marL="1587810" indent="0">
              <a:buNone/>
              <a:defRPr sz="4862"/>
            </a:lvl2pPr>
            <a:lvl3pPr marL="3175620" indent="0">
              <a:buNone/>
              <a:defRPr sz="4167"/>
            </a:lvl3pPr>
            <a:lvl4pPr marL="4763430" indent="0">
              <a:buNone/>
              <a:defRPr sz="3473"/>
            </a:lvl4pPr>
            <a:lvl5pPr marL="6351240" indent="0">
              <a:buNone/>
              <a:defRPr sz="3473"/>
            </a:lvl5pPr>
            <a:lvl6pPr marL="7939049" indent="0">
              <a:buNone/>
              <a:defRPr sz="3473"/>
            </a:lvl6pPr>
            <a:lvl7pPr marL="9526859" indent="0">
              <a:buNone/>
              <a:defRPr sz="3473"/>
            </a:lvl7pPr>
            <a:lvl8pPr marL="11114669" indent="0">
              <a:buNone/>
              <a:defRPr sz="3473"/>
            </a:lvl8pPr>
            <a:lvl9pPr marL="12702479" indent="0">
              <a:buNone/>
              <a:defRPr sz="347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062F2-5718-44CB-BDB7-38047D6703E3}" type="datetimeFigureOut">
              <a:rPr lang="en-US" smtClean="0"/>
              <a:t>3/19/23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A239B-BE60-42E9-9C7D-0943AB1551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48582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7386" y="2017818"/>
            <a:ext cx="10242249" cy="7062364"/>
          </a:xfrm>
        </p:spPr>
        <p:txBody>
          <a:bodyPr anchor="b"/>
          <a:lstStyle>
            <a:lvl1pPr>
              <a:defRPr sz="1111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500585" y="4357934"/>
            <a:ext cx="16076652" cy="21509383"/>
          </a:xfrm>
        </p:spPr>
        <p:txBody>
          <a:bodyPr anchor="t"/>
          <a:lstStyle>
            <a:lvl1pPr marL="0" indent="0">
              <a:buNone/>
              <a:defRPr sz="11113"/>
            </a:lvl1pPr>
            <a:lvl2pPr marL="1587810" indent="0">
              <a:buNone/>
              <a:defRPr sz="9724"/>
            </a:lvl2pPr>
            <a:lvl3pPr marL="3175620" indent="0">
              <a:buNone/>
              <a:defRPr sz="8335"/>
            </a:lvl3pPr>
            <a:lvl4pPr marL="4763430" indent="0">
              <a:buNone/>
              <a:defRPr sz="6946"/>
            </a:lvl4pPr>
            <a:lvl5pPr marL="6351240" indent="0">
              <a:buNone/>
              <a:defRPr sz="6946"/>
            </a:lvl5pPr>
            <a:lvl6pPr marL="7939049" indent="0">
              <a:buNone/>
              <a:defRPr sz="6946"/>
            </a:lvl6pPr>
            <a:lvl7pPr marL="9526859" indent="0">
              <a:buNone/>
              <a:defRPr sz="6946"/>
            </a:lvl7pPr>
            <a:lvl8pPr marL="11114669" indent="0">
              <a:buNone/>
              <a:defRPr sz="6946"/>
            </a:lvl8pPr>
            <a:lvl9pPr marL="12702479" indent="0">
              <a:buNone/>
              <a:defRPr sz="6946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87386" y="9080183"/>
            <a:ext cx="10242249" cy="16822161"/>
          </a:xfrm>
        </p:spPr>
        <p:txBody>
          <a:bodyPr/>
          <a:lstStyle>
            <a:lvl1pPr marL="0" indent="0">
              <a:buNone/>
              <a:defRPr sz="5557"/>
            </a:lvl1pPr>
            <a:lvl2pPr marL="1587810" indent="0">
              <a:buNone/>
              <a:defRPr sz="4862"/>
            </a:lvl2pPr>
            <a:lvl3pPr marL="3175620" indent="0">
              <a:buNone/>
              <a:defRPr sz="4167"/>
            </a:lvl3pPr>
            <a:lvl4pPr marL="4763430" indent="0">
              <a:buNone/>
              <a:defRPr sz="3473"/>
            </a:lvl4pPr>
            <a:lvl5pPr marL="6351240" indent="0">
              <a:buNone/>
              <a:defRPr sz="3473"/>
            </a:lvl5pPr>
            <a:lvl6pPr marL="7939049" indent="0">
              <a:buNone/>
              <a:defRPr sz="3473"/>
            </a:lvl6pPr>
            <a:lvl7pPr marL="9526859" indent="0">
              <a:buNone/>
              <a:defRPr sz="3473"/>
            </a:lvl7pPr>
            <a:lvl8pPr marL="11114669" indent="0">
              <a:buNone/>
              <a:defRPr sz="3473"/>
            </a:lvl8pPr>
            <a:lvl9pPr marL="12702479" indent="0">
              <a:buNone/>
              <a:defRPr sz="347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062F2-5718-44CB-BDB7-38047D6703E3}" type="datetimeFigureOut">
              <a:rPr lang="en-US" smtClean="0"/>
              <a:t>3/19/23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A239B-BE60-42E9-9C7D-0943AB1551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88407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062F2-5718-44CB-BDB7-38047D6703E3}" type="datetimeFigureOut">
              <a:rPr lang="en-US" smtClean="0"/>
              <a:t>3/19/23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A239B-BE60-42E9-9C7D-0943AB1551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0980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2725640" y="1611452"/>
            <a:ext cx="6847463" cy="25650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83251" y="1611452"/>
            <a:ext cx="20145435" cy="256501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062F2-5718-44CB-BDB7-38047D6703E3}" type="datetimeFigureOut">
              <a:rPr lang="en-US" smtClean="0"/>
              <a:t>3/19/23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A239B-BE60-42E9-9C7D-0943AB1551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60968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183249" y="1611459"/>
            <a:ext cx="27389852" cy="58502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83249" y="8057261"/>
            <a:ext cx="27389852" cy="192043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183249" y="28053287"/>
            <a:ext cx="7145179" cy="16114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16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7062F2-5718-44CB-BDB7-38047D6703E3}" type="datetimeFigureOut">
              <a:rPr lang="en-US" smtClean="0"/>
              <a:t>3/19/23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519291" y="28053287"/>
            <a:ext cx="10717768" cy="16114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16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427922" y="28053287"/>
            <a:ext cx="7145179" cy="16114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16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EA239B-BE60-42E9-9C7D-0943AB1551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30793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3175620" rtl="0" eaLnBrk="1" latinLnBrk="0" hangingPunct="1">
        <a:lnSpc>
          <a:spcPct val="90000"/>
        </a:lnSpc>
        <a:spcBef>
          <a:spcPct val="0"/>
        </a:spcBef>
        <a:buNone/>
        <a:defRPr sz="1528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93905" indent="-793905" algn="l" defTabSz="3175620" rtl="0" eaLnBrk="1" latinLnBrk="0" hangingPunct="1">
        <a:lnSpc>
          <a:spcPct val="90000"/>
        </a:lnSpc>
        <a:spcBef>
          <a:spcPts val="3473"/>
        </a:spcBef>
        <a:buFont typeface="Arial" panose="020B0604020202020204" pitchFamily="34" charset="0"/>
        <a:buChar char="•"/>
        <a:defRPr sz="9724" kern="1200">
          <a:solidFill>
            <a:schemeClr val="tx1"/>
          </a:solidFill>
          <a:latin typeface="+mn-lt"/>
          <a:ea typeface="+mn-ea"/>
          <a:cs typeface="+mn-cs"/>
        </a:defRPr>
      </a:lvl1pPr>
      <a:lvl2pPr marL="2381715" indent="-793905" algn="l" defTabSz="3175620" rtl="0" eaLnBrk="1" latinLnBrk="0" hangingPunct="1">
        <a:lnSpc>
          <a:spcPct val="90000"/>
        </a:lnSpc>
        <a:spcBef>
          <a:spcPts val="1736"/>
        </a:spcBef>
        <a:buFont typeface="Arial" panose="020B0604020202020204" pitchFamily="34" charset="0"/>
        <a:buChar char="•"/>
        <a:defRPr sz="8335" kern="1200">
          <a:solidFill>
            <a:schemeClr val="tx1"/>
          </a:solidFill>
          <a:latin typeface="+mn-lt"/>
          <a:ea typeface="+mn-ea"/>
          <a:cs typeface="+mn-cs"/>
        </a:defRPr>
      </a:lvl2pPr>
      <a:lvl3pPr marL="3969525" indent="-793905" algn="l" defTabSz="3175620" rtl="0" eaLnBrk="1" latinLnBrk="0" hangingPunct="1">
        <a:lnSpc>
          <a:spcPct val="90000"/>
        </a:lnSpc>
        <a:spcBef>
          <a:spcPts val="1736"/>
        </a:spcBef>
        <a:buFont typeface="Arial" panose="020B0604020202020204" pitchFamily="34" charset="0"/>
        <a:buChar char="•"/>
        <a:defRPr sz="6946" kern="1200">
          <a:solidFill>
            <a:schemeClr val="tx1"/>
          </a:solidFill>
          <a:latin typeface="+mn-lt"/>
          <a:ea typeface="+mn-ea"/>
          <a:cs typeface="+mn-cs"/>
        </a:defRPr>
      </a:lvl3pPr>
      <a:lvl4pPr marL="5557335" indent="-793905" algn="l" defTabSz="3175620" rtl="0" eaLnBrk="1" latinLnBrk="0" hangingPunct="1">
        <a:lnSpc>
          <a:spcPct val="90000"/>
        </a:lnSpc>
        <a:spcBef>
          <a:spcPts val="1736"/>
        </a:spcBef>
        <a:buFont typeface="Arial" panose="020B0604020202020204" pitchFamily="34" charset="0"/>
        <a:buChar char="•"/>
        <a:defRPr sz="6251" kern="1200">
          <a:solidFill>
            <a:schemeClr val="tx1"/>
          </a:solidFill>
          <a:latin typeface="+mn-lt"/>
          <a:ea typeface="+mn-ea"/>
          <a:cs typeface="+mn-cs"/>
        </a:defRPr>
      </a:lvl4pPr>
      <a:lvl5pPr marL="7145144" indent="-793905" algn="l" defTabSz="3175620" rtl="0" eaLnBrk="1" latinLnBrk="0" hangingPunct="1">
        <a:lnSpc>
          <a:spcPct val="90000"/>
        </a:lnSpc>
        <a:spcBef>
          <a:spcPts val="1736"/>
        </a:spcBef>
        <a:buFont typeface="Arial" panose="020B0604020202020204" pitchFamily="34" charset="0"/>
        <a:buChar char="•"/>
        <a:defRPr sz="6251" kern="1200">
          <a:solidFill>
            <a:schemeClr val="tx1"/>
          </a:solidFill>
          <a:latin typeface="+mn-lt"/>
          <a:ea typeface="+mn-ea"/>
          <a:cs typeface="+mn-cs"/>
        </a:defRPr>
      </a:lvl5pPr>
      <a:lvl6pPr marL="8732954" indent="-793905" algn="l" defTabSz="3175620" rtl="0" eaLnBrk="1" latinLnBrk="0" hangingPunct="1">
        <a:lnSpc>
          <a:spcPct val="90000"/>
        </a:lnSpc>
        <a:spcBef>
          <a:spcPts val="1736"/>
        </a:spcBef>
        <a:buFont typeface="Arial" panose="020B0604020202020204" pitchFamily="34" charset="0"/>
        <a:buChar char="•"/>
        <a:defRPr sz="6251" kern="1200">
          <a:solidFill>
            <a:schemeClr val="tx1"/>
          </a:solidFill>
          <a:latin typeface="+mn-lt"/>
          <a:ea typeface="+mn-ea"/>
          <a:cs typeface="+mn-cs"/>
        </a:defRPr>
      </a:lvl6pPr>
      <a:lvl7pPr marL="10320764" indent="-793905" algn="l" defTabSz="3175620" rtl="0" eaLnBrk="1" latinLnBrk="0" hangingPunct="1">
        <a:lnSpc>
          <a:spcPct val="90000"/>
        </a:lnSpc>
        <a:spcBef>
          <a:spcPts val="1736"/>
        </a:spcBef>
        <a:buFont typeface="Arial" panose="020B0604020202020204" pitchFamily="34" charset="0"/>
        <a:buChar char="•"/>
        <a:defRPr sz="6251" kern="1200">
          <a:solidFill>
            <a:schemeClr val="tx1"/>
          </a:solidFill>
          <a:latin typeface="+mn-lt"/>
          <a:ea typeface="+mn-ea"/>
          <a:cs typeface="+mn-cs"/>
        </a:defRPr>
      </a:lvl7pPr>
      <a:lvl8pPr marL="11908574" indent="-793905" algn="l" defTabSz="3175620" rtl="0" eaLnBrk="1" latinLnBrk="0" hangingPunct="1">
        <a:lnSpc>
          <a:spcPct val="90000"/>
        </a:lnSpc>
        <a:spcBef>
          <a:spcPts val="1736"/>
        </a:spcBef>
        <a:buFont typeface="Arial" panose="020B0604020202020204" pitchFamily="34" charset="0"/>
        <a:buChar char="•"/>
        <a:defRPr sz="6251" kern="1200">
          <a:solidFill>
            <a:schemeClr val="tx1"/>
          </a:solidFill>
          <a:latin typeface="+mn-lt"/>
          <a:ea typeface="+mn-ea"/>
          <a:cs typeface="+mn-cs"/>
        </a:defRPr>
      </a:lvl8pPr>
      <a:lvl9pPr marL="13496384" indent="-793905" algn="l" defTabSz="3175620" rtl="0" eaLnBrk="1" latinLnBrk="0" hangingPunct="1">
        <a:lnSpc>
          <a:spcPct val="90000"/>
        </a:lnSpc>
        <a:spcBef>
          <a:spcPts val="1736"/>
        </a:spcBef>
        <a:buFont typeface="Arial" panose="020B0604020202020204" pitchFamily="34" charset="0"/>
        <a:buChar char="•"/>
        <a:defRPr sz="625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175620" rtl="0" eaLnBrk="1" latinLnBrk="0" hangingPunct="1">
        <a:defRPr sz="6251" kern="1200">
          <a:solidFill>
            <a:schemeClr val="tx1"/>
          </a:solidFill>
          <a:latin typeface="+mn-lt"/>
          <a:ea typeface="+mn-ea"/>
          <a:cs typeface="+mn-cs"/>
        </a:defRPr>
      </a:lvl1pPr>
      <a:lvl2pPr marL="1587810" algn="l" defTabSz="3175620" rtl="0" eaLnBrk="1" latinLnBrk="0" hangingPunct="1">
        <a:defRPr sz="6251" kern="1200">
          <a:solidFill>
            <a:schemeClr val="tx1"/>
          </a:solidFill>
          <a:latin typeface="+mn-lt"/>
          <a:ea typeface="+mn-ea"/>
          <a:cs typeface="+mn-cs"/>
        </a:defRPr>
      </a:lvl2pPr>
      <a:lvl3pPr marL="3175620" algn="l" defTabSz="3175620" rtl="0" eaLnBrk="1" latinLnBrk="0" hangingPunct="1">
        <a:defRPr sz="6251" kern="1200">
          <a:solidFill>
            <a:schemeClr val="tx1"/>
          </a:solidFill>
          <a:latin typeface="+mn-lt"/>
          <a:ea typeface="+mn-ea"/>
          <a:cs typeface="+mn-cs"/>
        </a:defRPr>
      </a:lvl3pPr>
      <a:lvl4pPr marL="4763430" algn="l" defTabSz="3175620" rtl="0" eaLnBrk="1" latinLnBrk="0" hangingPunct="1">
        <a:defRPr sz="6251" kern="1200">
          <a:solidFill>
            <a:schemeClr val="tx1"/>
          </a:solidFill>
          <a:latin typeface="+mn-lt"/>
          <a:ea typeface="+mn-ea"/>
          <a:cs typeface="+mn-cs"/>
        </a:defRPr>
      </a:lvl4pPr>
      <a:lvl5pPr marL="6351240" algn="l" defTabSz="3175620" rtl="0" eaLnBrk="1" latinLnBrk="0" hangingPunct="1">
        <a:defRPr sz="6251" kern="1200">
          <a:solidFill>
            <a:schemeClr val="tx1"/>
          </a:solidFill>
          <a:latin typeface="+mn-lt"/>
          <a:ea typeface="+mn-ea"/>
          <a:cs typeface="+mn-cs"/>
        </a:defRPr>
      </a:lvl5pPr>
      <a:lvl6pPr marL="7939049" algn="l" defTabSz="3175620" rtl="0" eaLnBrk="1" latinLnBrk="0" hangingPunct="1">
        <a:defRPr sz="6251" kern="1200">
          <a:solidFill>
            <a:schemeClr val="tx1"/>
          </a:solidFill>
          <a:latin typeface="+mn-lt"/>
          <a:ea typeface="+mn-ea"/>
          <a:cs typeface="+mn-cs"/>
        </a:defRPr>
      </a:lvl6pPr>
      <a:lvl7pPr marL="9526859" algn="l" defTabSz="3175620" rtl="0" eaLnBrk="1" latinLnBrk="0" hangingPunct="1">
        <a:defRPr sz="6251" kern="1200">
          <a:solidFill>
            <a:schemeClr val="tx1"/>
          </a:solidFill>
          <a:latin typeface="+mn-lt"/>
          <a:ea typeface="+mn-ea"/>
          <a:cs typeface="+mn-cs"/>
        </a:defRPr>
      </a:lvl7pPr>
      <a:lvl8pPr marL="11114669" algn="l" defTabSz="3175620" rtl="0" eaLnBrk="1" latinLnBrk="0" hangingPunct="1">
        <a:defRPr sz="6251" kern="1200">
          <a:solidFill>
            <a:schemeClr val="tx1"/>
          </a:solidFill>
          <a:latin typeface="+mn-lt"/>
          <a:ea typeface="+mn-ea"/>
          <a:cs typeface="+mn-cs"/>
        </a:defRPr>
      </a:lvl8pPr>
      <a:lvl9pPr marL="12702479" algn="l" defTabSz="3175620" rtl="0" eaLnBrk="1" latinLnBrk="0" hangingPunct="1">
        <a:defRPr sz="625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/>
          <p:cNvPicPr/>
          <p:nvPr/>
        </p:nvPicPr>
        <p:blipFill>
          <a:blip r:embed="rId2"/>
          <a:stretch>
            <a:fillRect/>
          </a:stretch>
        </p:blipFill>
        <p:spPr>
          <a:xfrm>
            <a:off x="1467349" y="15133637"/>
            <a:ext cx="13088153" cy="13443391"/>
          </a:xfrm>
          <a:prstGeom prst="rect">
            <a:avLst/>
          </a:prstGeom>
        </p:spPr>
      </p:pic>
      <p:pic>
        <p:nvPicPr>
          <p:cNvPr id="25" name="Picture 24"/>
          <p:cNvPicPr/>
          <p:nvPr/>
        </p:nvPicPr>
        <p:blipFill>
          <a:blip r:embed="rId3"/>
          <a:stretch>
            <a:fillRect/>
          </a:stretch>
        </p:blipFill>
        <p:spPr>
          <a:xfrm>
            <a:off x="1467349" y="823595"/>
            <a:ext cx="13088153" cy="13443391"/>
          </a:xfrm>
          <a:prstGeom prst="rect">
            <a:avLst/>
          </a:prstGeom>
        </p:spPr>
      </p:pic>
      <p:pic>
        <p:nvPicPr>
          <p:cNvPr id="26" name="Picture 25"/>
          <p:cNvPicPr/>
          <p:nvPr/>
        </p:nvPicPr>
        <p:blipFill>
          <a:blip r:embed="rId4"/>
          <a:stretch>
            <a:fillRect/>
          </a:stretch>
        </p:blipFill>
        <p:spPr>
          <a:xfrm>
            <a:off x="16404689" y="831521"/>
            <a:ext cx="12432137" cy="13435465"/>
          </a:xfrm>
          <a:prstGeom prst="rect">
            <a:avLst/>
          </a:prstGeom>
        </p:spPr>
      </p:pic>
      <p:pic>
        <p:nvPicPr>
          <p:cNvPr id="28" name="Picture 27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17183" y="15133637"/>
            <a:ext cx="12432137" cy="13443392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Oval 28"/>
          <p:cNvSpPr/>
          <p:nvPr/>
        </p:nvSpPr>
        <p:spPr>
          <a:xfrm>
            <a:off x="2319590" y="1690247"/>
            <a:ext cx="914400" cy="9144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30" name="Oval 29"/>
          <p:cNvSpPr/>
          <p:nvPr/>
        </p:nvSpPr>
        <p:spPr>
          <a:xfrm>
            <a:off x="3560586" y="15184498"/>
            <a:ext cx="914400" cy="9144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31" name="Oval 30"/>
          <p:cNvSpPr/>
          <p:nvPr/>
        </p:nvSpPr>
        <p:spPr>
          <a:xfrm>
            <a:off x="17331584" y="1690246"/>
            <a:ext cx="914400" cy="9144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32" name="Oval 31"/>
          <p:cNvSpPr/>
          <p:nvPr/>
        </p:nvSpPr>
        <p:spPr>
          <a:xfrm>
            <a:off x="17331584" y="15133637"/>
            <a:ext cx="926895" cy="101612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29100837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22962</TotalTime>
  <Words>4</Words>
  <Application>Microsoft Macintosh PowerPoint</Application>
  <PresentationFormat>Custom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Company>Purdue University - AgIT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Chikssa, Habte Nida</dc:creator>
  <cp:lastModifiedBy>Gezahegn Girma</cp:lastModifiedBy>
  <cp:revision>213</cp:revision>
  <dcterms:created xsi:type="dcterms:W3CDTF">2020-04-22T20:00:13Z</dcterms:created>
  <dcterms:modified xsi:type="dcterms:W3CDTF">2023-03-19T19:14:34Z</dcterms:modified>
</cp:coreProperties>
</file>