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28011438" cy="31181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28" d="100"/>
          <a:sy n="28" d="100"/>
        </p:scale>
        <p:origin x="29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0858" y="5103115"/>
            <a:ext cx="23809722" cy="10855842"/>
          </a:xfrm>
        </p:spPr>
        <p:txBody>
          <a:bodyPr anchor="b"/>
          <a:lstStyle>
            <a:lvl1pPr algn="ctr">
              <a:defRPr sz="183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1430" y="16377600"/>
            <a:ext cx="21008579" cy="7528351"/>
          </a:xfrm>
        </p:spPr>
        <p:txBody>
          <a:bodyPr/>
          <a:lstStyle>
            <a:lvl1pPr marL="0" indent="0" algn="ctr">
              <a:buNone/>
              <a:defRPr sz="7352"/>
            </a:lvl1pPr>
            <a:lvl2pPr marL="1400586" indent="0" algn="ctr">
              <a:buNone/>
              <a:defRPr sz="6127"/>
            </a:lvl2pPr>
            <a:lvl3pPr marL="2801173" indent="0" algn="ctr">
              <a:buNone/>
              <a:defRPr sz="5514"/>
            </a:lvl3pPr>
            <a:lvl4pPr marL="4201759" indent="0" algn="ctr">
              <a:buNone/>
              <a:defRPr sz="4901"/>
            </a:lvl4pPr>
            <a:lvl5pPr marL="5602346" indent="0" algn="ctr">
              <a:buNone/>
              <a:defRPr sz="4901"/>
            </a:lvl5pPr>
            <a:lvl6pPr marL="7002932" indent="0" algn="ctr">
              <a:buNone/>
              <a:defRPr sz="4901"/>
            </a:lvl6pPr>
            <a:lvl7pPr marL="8403519" indent="0" algn="ctr">
              <a:buNone/>
              <a:defRPr sz="4901"/>
            </a:lvl7pPr>
            <a:lvl8pPr marL="9804105" indent="0" algn="ctr">
              <a:buNone/>
              <a:defRPr sz="4901"/>
            </a:lvl8pPr>
            <a:lvl9pPr marL="11204692" indent="0" algn="ctr">
              <a:buNone/>
              <a:defRPr sz="49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0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199" y="7773774"/>
            <a:ext cx="24159865" cy="12970708"/>
          </a:xfrm>
        </p:spPr>
        <p:txBody>
          <a:bodyPr anchor="b"/>
          <a:lstStyle>
            <a:lvl1pPr>
              <a:defRPr sz="183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1199" y="20867190"/>
            <a:ext cx="24159865" cy="6820989"/>
          </a:xfrm>
        </p:spPr>
        <p:txBody>
          <a:bodyPr/>
          <a:lstStyle>
            <a:lvl1pPr marL="0" indent="0">
              <a:buNone/>
              <a:defRPr sz="7352">
                <a:solidFill>
                  <a:schemeClr val="tx1"/>
                </a:solidFill>
              </a:defRPr>
            </a:lvl1pPr>
            <a:lvl2pPr marL="1400586" indent="0">
              <a:buNone/>
              <a:defRPr sz="6127">
                <a:solidFill>
                  <a:schemeClr val="tx1">
                    <a:tint val="75000"/>
                  </a:schemeClr>
                </a:solidFill>
              </a:defRPr>
            </a:lvl2pPr>
            <a:lvl3pPr marL="2801173" indent="0">
              <a:buNone/>
              <a:defRPr sz="5514">
                <a:solidFill>
                  <a:schemeClr val="tx1">
                    <a:tint val="75000"/>
                  </a:schemeClr>
                </a:solidFill>
              </a:defRPr>
            </a:lvl3pPr>
            <a:lvl4pPr marL="4201759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4pPr>
            <a:lvl5pPr marL="5602346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5pPr>
            <a:lvl6pPr marL="7002932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6pPr>
            <a:lvl7pPr marL="8403519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7pPr>
            <a:lvl8pPr marL="9804105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8pPr>
            <a:lvl9pPr marL="11204692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31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5786" y="8300678"/>
            <a:ext cx="11904861" cy="1978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80791" y="8300678"/>
            <a:ext cx="11904861" cy="1978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72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435" y="1660142"/>
            <a:ext cx="24159865" cy="6027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438" y="7643843"/>
            <a:ext cx="11850149" cy="3746130"/>
          </a:xfrm>
        </p:spPr>
        <p:txBody>
          <a:bodyPr anchor="b"/>
          <a:lstStyle>
            <a:lvl1pPr marL="0" indent="0">
              <a:buNone/>
              <a:defRPr sz="7352" b="1"/>
            </a:lvl1pPr>
            <a:lvl2pPr marL="1400586" indent="0">
              <a:buNone/>
              <a:defRPr sz="6127" b="1"/>
            </a:lvl2pPr>
            <a:lvl3pPr marL="2801173" indent="0">
              <a:buNone/>
              <a:defRPr sz="5514" b="1"/>
            </a:lvl3pPr>
            <a:lvl4pPr marL="4201759" indent="0">
              <a:buNone/>
              <a:defRPr sz="4901" b="1"/>
            </a:lvl4pPr>
            <a:lvl5pPr marL="5602346" indent="0">
              <a:buNone/>
              <a:defRPr sz="4901" b="1"/>
            </a:lvl5pPr>
            <a:lvl6pPr marL="7002932" indent="0">
              <a:buNone/>
              <a:defRPr sz="4901" b="1"/>
            </a:lvl6pPr>
            <a:lvl7pPr marL="8403519" indent="0">
              <a:buNone/>
              <a:defRPr sz="4901" b="1"/>
            </a:lvl7pPr>
            <a:lvl8pPr marL="9804105" indent="0">
              <a:buNone/>
              <a:defRPr sz="4901" b="1"/>
            </a:lvl8pPr>
            <a:lvl9pPr marL="11204692" indent="0">
              <a:buNone/>
              <a:defRPr sz="49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9438" y="11389973"/>
            <a:ext cx="11850149" cy="16752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180792" y="7643843"/>
            <a:ext cx="11908510" cy="3746130"/>
          </a:xfrm>
        </p:spPr>
        <p:txBody>
          <a:bodyPr anchor="b"/>
          <a:lstStyle>
            <a:lvl1pPr marL="0" indent="0">
              <a:buNone/>
              <a:defRPr sz="7352" b="1"/>
            </a:lvl1pPr>
            <a:lvl2pPr marL="1400586" indent="0">
              <a:buNone/>
              <a:defRPr sz="6127" b="1"/>
            </a:lvl2pPr>
            <a:lvl3pPr marL="2801173" indent="0">
              <a:buNone/>
              <a:defRPr sz="5514" b="1"/>
            </a:lvl3pPr>
            <a:lvl4pPr marL="4201759" indent="0">
              <a:buNone/>
              <a:defRPr sz="4901" b="1"/>
            </a:lvl4pPr>
            <a:lvl5pPr marL="5602346" indent="0">
              <a:buNone/>
              <a:defRPr sz="4901" b="1"/>
            </a:lvl5pPr>
            <a:lvl6pPr marL="7002932" indent="0">
              <a:buNone/>
              <a:defRPr sz="4901" b="1"/>
            </a:lvl6pPr>
            <a:lvl7pPr marL="8403519" indent="0">
              <a:buNone/>
              <a:defRPr sz="4901" b="1"/>
            </a:lvl7pPr>
            <a:lvl8pPr marL="9804105" indent="0">
              <a:buNone/>
              <a:defRPr sz="4901" b="1"/>
            </a:lvl8pPr>
            <a:lvl9pPr marL="11204692" indent="0">
              <a:buNone/>
              <a:defRPr sz="49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180792" y="11389973"/>
            <a:ext cx="11908510" cy="16752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2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9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7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435" y="2078778"/>
            <a:ext cx="9034418" cy="7275724"/>
          </a:xfrm>
        </p:spPr>
        <p:txBody>
          <a:bodyPr anchor="b"/>
          <a:lstStyle>
            <a:lvl1pPr>
              <a:defRPr sz="9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8510" y="4489590"/>
            <a:ext cx="14180790" cy="22159200"/>
          </a:xfrm>
        </p:spPr>
        <p:txBody>
          <a:bodyPr/>
          <a:lstStyle>
            <a:lvl1pPr>
              <a:defRPr sz="9803"/>
            </a:lvl1pPr>
            <a:lvl2pPr>
              <a:defRPr sz="8578"/>
            </a:lvl2pPr>
            <a:lvl3pPr>
              <a:defRPr sz="7352"/>
            </a:lvl3pPr>
            <a:lvl4pPr>
              <a:defRPr sz="6127"/>
            </a:lvl4pPr>
            <a:lvl5pPr>
              <a:defRPr sz="6127"/>
            </a:lvl5pPr>
            <a:lvl6pPr>
              <a:defRPr sz="6127"/>
            </a:lvl6pPr>
            <a:lvl7pPr>
              <a:defRPr sz="6127"/>
            </a:lvl7pPr>
            <a:lvl8pPr>
              <a:defRPr sz="6127"/>
            </a:lvl8pPr>
            <a:lvl9pPr>
              <a:defRPr sz="61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9435" y="9354503"/>
            <a:ext cx="9034418" cy="17330373"/>
          </a:xfrm>
        </p:spPr>
        <p:txBody>
          <a:bodyPr/>
          <a:lstStyle>
            <a:lvl1pPr marL="0" indent="0">
              <a:buNone/>
              <a:defRPr sz="4901"/>
            </a:lvl1pPr>
            <a:lvl2pPr marL="1400586" indent="0">
              <a:buNone/>
              <a:defRPr sz="4289"/>
            </a:lvl2pPr>
            <a:lvl3pPr marL="2801173" indent="0">
              <a:buNone/>
              <a:defRPr sz="3676"/>
            </a:lvl3pPr>
            <a:lvl4pPr marL="4201759" indent="0">
              <a:buNone/>
              <a:defRPr sz="3063"/>
            </a:lvl4pPr>
            <a:lvl5pPr marL="5602346" indent="0">
              <a:buNone/>
              <a:defRPr sz="3063"/>
            </a:lvl5pPr>
            <a:lvl6pPr marL="7002932" indent="0">
              <a:buNone/>
              <a:defRPr sz="3063"/>
            </a:lvl6pPr>
            <a:lvl7pPr marL="8403519" indent="0">
              <a:buNone/>
              <a:defRPr sz="3063"/>
            </a:lvl7pPr>
            <a:lvl8pPr marL="9804105" indent="0">
              <a:buNone/>
              <a:defRPr sz="3063"/>
            </a:lvl8pPr>
            <a:lvl9pPr marL="11204692" indent="0">
              <a:buNone/>
              <a:defRPr sz="3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435" y="2078778"/>
            <a:ext cx="9034418" cy="7275724"/>
          </a:xfrm>
        </p:spPr>
        <p:txBody>
          <a:bodyPr anchor="b"/>
          <a:lstStyle>
            <a:lvl1pPr>
              <a:defRPr sz="9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908510" y="4489590"/>
            <a:ext cx="14180790" cy="22159200"/>
          </a:xfrm>
        </p:spPr>
        <p:txBody>
          <a:bodyPr anchor="t"/>
          <a:lstStyle>
            <a:lvl1pPr marL="0" indent="0">
              <a:buNone/>
              <a:defRPr sz="9803"/>
            </a:lvl1pPr>
            <a:lvl2pPr marL="1400586" indent="0">
              <a:buNone/>
              <a:defRPr sz="8578"/>
            </a:lvl2pPr>
            <a:lvl3pPr marL="2801173" indent="0">
              <a:buNone/>
              <a:defRPr sz="7352"/>
            </a:lvl3pPr>
            <a:lvl4pPr marL="4201759" indent="0">
              <a:buNone/>
              <a:defRPr sz="6127"/>
            </a:lvl4pPr>
            <a:lvl5pPr marL="5602346" indent="0">
              <a:buNone/>
              <a:defRPr sz="6127"/>
            </a:lvl5pPr>
            <a:lvl6pPr marL="7002932" indent="0">
              <a:buNone/>
              <a:defRPr sz="6127"/>
            </a:lvl6pPr>
            <a:lvl7pPr marL="8403519" indent="0">
              <a:buNone/>
              <a:defRPr sz="6127"/>
            </a:lvl7pPr>
            <a:lvl8pPr marL="9804105" indent="0">
              <a:buNone/>
              <a:defRPr sz="6127"/>
            </a:lvl8pPr>
            <a:lvl9pPr marL="11204692" indent="0">
              <a:buNone/>
              <a:defRPr sz="612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9435" y="9354503"/>
            <a:ext cx="9034418" cy="17330373"/>
          </a:xfrm>
        </p:spPr>
        <p:txBody>
          <a:bodyPr/>
          <a:lstStyle>
            <a:lvl1pPr marL="0" indent="0">
              <a:buNone/>
              <a:defRPr sz="4901"/>
            </a:lvl1pPr>
            <a:lvl2pPr marL="1400586" indent="0">
              <a:buNone/>
              <a:defRPr sz="4289"/>
            </a:lvl2pPr>
            <a:lvl3pPr marL="2801173" indent="0">
              <a:buNone/>
              <a:defRPr sz="3676"/>
            </a:lvl3pPr>
            <a:lvl4pPr marL="4201759" indent="0">
              <a:buNone/>
              <a:defRPr sz="3063"/>
            </a:lvl4pPr>
            <a:lvl5pPr marL="5602346" indent="0">
              <a:buNone/>
              <a:defRPr sz="3063"/>
            </a:lvl5pPr>
            <a:lvl6pPr marL="7002932" indent="0">
              <a:buNone/>
              <a:defRPr sz="3063"/>
            </a:lvl6pPr>
            <a:lvl7pPr marL="8403519" indent="0">
              <a:buNone/>
              <a:defRPr sz="3063"/>
            </a:lvl7pPr>
            <a:lvl8pPr marL="9804105" indent="0">
              <a:buNone/>
              <a:defRPr sz="3063"/>
            </a:lvl8pPr>
            <a:lvl9pPr marL="11204692" indent="0">
              <a:buNone/>
              <a:defRPr sz="3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37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32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045687" y="1660136"/>
            <a:ext cx="6039966" cy="264250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5788" y="1660136"/>
            <a:ext cx="17769756" cy="264250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1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5787" y="1660142"/>
            <a:ext cx="24159865" cy="6027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787" y="8300678"/>
            <a:ext cx="24159865" cy="19784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25786" y="28900800"/>
            <a:ext cx="6302574" cy="1660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78789" y="28900800"/>
            <a:ext cx="9453860" cy="1660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783078" y="28900800"/>
            <a:ext cx="6302574" cy="1660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9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801173" rtl="0" eaLnBrk="1" latinLnBrk="0" hangingPunct="1">
        <a:lnSpc>
          <a:spcPct val="90000"/>
        </a:lnSpc>
        <a:spcBef>
          <a:spcPct val="0"/>
        </a:spcBef>
        <a:buNone/>
        <a:defRPr sz="134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0293" indent="-700293" algn="l" defTabSz="2801173" rtl="0" eaLnBrk="1" latinLnBrk="0" hangingPunct="1">
        <a:lnSpc>
          <a:spcPct val="90000"/>
        </a:lnSpc>
        <a:spcBef>
          <a:spcPts val="3063"/>
        </a:spcBef>
        <a:buFont typeface="Arial" panose="020B0604020202020204" pitchFamily="34" charset="0"/>
        <a:buChar char="•"/>
        <a:defRPr sz="8578" kern="1200">
          <a:solidFill>
            <a:schemeClr val="tx1"/>
          </a:solidFill>
          <a:latin typeface="+mn-lt"/>
          <a:ea typeface="+mn-ea"/>
          <a:cs typeface="+mn-cs"/>
        </a:defRPr>
      </a:lvl1pPr>
      <a:lvl2pPr marL="2100880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7352" kern="1200">
          <a:solidFill>
            <a:schemeClr val="tx1"/>
          </a:solidFill>
          <a:latin typeface="+mn-lt"/>
          <a:ea typeface="+mn-ea"/>
          <a:cs typeface="+mn-cs"/>
        </a:defRPr>
      </a:lvl2pPr>
      <a:lvl3pPr marL="3501466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6127" kern="1200">
          <a:solidFill>
            <a:schemeClr val="tx1"/>
          </a:solidFill>
          <a:latin typeface="+mn-lt"/>
          <a:ea typeface="+mn-ea"/>
          <a:cs typeface="+mn-cs"/>
        </a:defRPr>
      </a:lvl3pPr>
      <a:lvl4pPr marL="4902053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4pPr>
      <a:lvl5pPr marL="6302639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5pPr>
      <a:lvl6pPr marL="7703226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6pPr>
      <a:lvl7pPr marL="9103812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7pPr>
      <a:lvl8pPr marL="10504399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8pPr>
      <a:lvl9pPr marL="11904985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1pPr>
      <a:lvl2pPr marL="1400586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2pPr>
      <a:lvl3pPr marL="2801173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3pPr>
      <a:lvl4pPr marL="4201759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4pPr>
      <a:lvl5pPr marL="5602346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5pPr>
      <a:lvl6pPr marL="7002932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6pPr>
      <a:lvl7pPr marL="8403519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7pPr>
      <a:lvl8pPr marL="9804105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8pPr>
      <a:lvl9pPr marL="11204692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/>
          <p:nvPr/>
        </p:nvPicPr>
        <p:blipFill>
          <a:blip r:embed="rId2"/>
          <a:stretch>
            <a:fillRect/>
          </a:stretch>
        </p:blipFill>
        <p:spPr>
          <a:xfrm>
            <a:off x="1349857" y="15590837"/>
            <a:ext cx="12070331" cy="13715235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3"/>
          <a:stretch>
            <a:fillRect/>
          </a:stretch>
        </p:blipFill>
        <p:spPr>
          <a:xfrm>
            <a:off x="1406297" y="1508761"/>
            <a:ext cx="12070331" cy="12934072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4"/>
          <a:stretch>
            <a:fillRect/>
          </a:stretch>
        </p:blipFill>
        <p:spPr>
          <a:xfrm>
            <a:off x="14326371" y="1508760"/>
            <a:ext cx="12278770" cy="12934072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5"/>
          <a:stretch>
            <a:fillRect/>
          </a:stretch>
        </p:blipFill>
        <p:spPr>
          <a:xfrm>
            <a:off x="14326370" y="15590837"/>
            <a:ext cx="12278771" cy="13715235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2429933" y="1508760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4" name="Oval 23"/>
          <p:cNvSpPr/>
          <p:nvPr/>
        </p:nvSpPr>
        <p:spPr>
          <a:xfrm>
            <a:off x="2429933" y="15590837"/>
            <a:ext cx="914400" cy="10508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5" name="Oval 24"/>
          <p:cNvSpPr/>
          <p:nvPr/>
        </p:nvSpPr>
        <p:spPr>
          <a:xfrm>
            <a:off x="15644760" y="15762259"/>
            <a:ext cx="914400" cy="70795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7" name="Oval 26"/>
          <p:cNvSpPr/>
          <p:nvPr/>
        </p:nvSpPr>
        <p:spPr>
          <a:xfrm>
            <a:off x="15210329" y="1508760"/>
            <a:ext cx="997502" cy="9781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1008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22949</TotalTime>
  <Words>4</Words>
  <Application>Microsoft Macintosh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Purdue University - AgIT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Chikssa, Habte Nida</dc:creator>
  <cp:lastModifiedBy>Gezahegn Girma</cp:lastModifiedBy>
  <cp:revision>209</cp:revision>
  <dcterms:created xsi:type="dcterms:W3CDTF">2020-04-22T20:00:13Z</dcterms:created>
  <dcterms:modified xsi:type="dcterms:W3CDTF">2023-03-19T19:20:06Z</dcterms:modified>
</cp:coreProperties>
</file>