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8011438" cy="3035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29" d="100"/>
          <a:sy n="29" d="100"/>
        </p:scale>
        <p:origin x="297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0858" y="4968535"/>
            <a:ext cx="23809722" cy="10569551"/>
          </a:xfrm>
        </p:spPr>
        <p:txBody>
          <a:bodyPr anchor="b"/>
          <a:lstStyle>
            <a:lvl1pPr algn="ctr">
              <a:defRPr sz="183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1430" y="15945689"/>
            <a:ext cx="21008579" cy="7329813"/>
          </a:xfrm>
        </p:spPr>
        <p:txBody>
          <a:bodyPr/>
          <a:lstStyle>
            <a:lvl1pPr marL="0" indent="0" algn="ctr">
              <a:buNone/>
              <a:defRPr sz="7352"/>
            </a:lvl1pPr>
            <a:lvl2pPr marL="1400586" indent="0" algn="ctr">
              <a:buNone/>
              <a:defRPr sz="6127"/>
            </a:lvl2pPr>
            <a:lvl3pPr marL="2801173" indent="0" algn="ctr">
              <a:buNone/>
              <a:defRPr sz="5514"/>
            </a:lvl3pPr>
            <a:lvl4pPr marL="4201759" indent="0" algn="ctr">
              <a:buNone/>
              <a:defRPr sz="4901"/>
            </a:lvl4pPr>
            <a:lvl5pPr marL="5602346" indent="0" algn="ctr">
              <a:buNone/>
              <a:defRPr sz="4901"/>
            </a:lvl5pPr>
            <a:lvl6pPr marL="7002932" indent="0" algn="ctr">
              <a:buNone/>
              <a:defRPr sz="4901"/>
            </a:lvl6pPr>
            <a:lvl7pPr marL="8403519" indent="0" algn="ctr">
              <a:buNone/>
              <a:defRPr sz="4901"/>
            </a:lvl7pPr>
            <a:lvl8pPr marL="9804105" indent="0" algn="ctr">
              <a:buNone/>
              <a:defRPr sz="4901"/>
            </a:lvl8pPr>
            <a:lvl9pPr marL="11204692" indent="0" algn="ctr">
              <a:buNone/>
              <a:defRPr sz="49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65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199" y="7568764"/>
            <a:ext cx="24159865" cy="12628644"/>
          </a:xfrm>
        </p:spPr>
        <p:txBody>
          <a:bodyPr anchor="b"/>
          <a:lstStyle>
            <a:lvl1pPr>
              <a:defRPr sz="183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1199" y="20316879"/>
            <a:ext cx="24159865" cy="6641106"/>
          </a:xfrm>
        </p:spPr>
        <p:txBody>
          <a:bodyPr/>
          <a:lstStyle>
            <a:lvl1pPr marL="0" indent="0">
              <a:buNone/>
              <a:defRPr sz="7352">
                <a:solidFill>
                  <a:schemeClr val="tx1"/>
                </a:solidFill>
              </a:defRPr>
            </a:lvl1pPr>
            <a:lvl2pPr marL="1400586" indent="0">
              <a:buNone/>
              <a:defRPr sz="6127">
                <a:solidFill>
                  <a:schemeClr val="tx1">
                    <a:tint val="75000"/>
                  </a:schemeClr>
                </a:solidFill>
              </a:defRPr>
            </a:lvl2pPr>
            <a:lvl3pPr marL="2801173" indent="0">
              <a:buNone/>
              <a:defRPr sz="5514">
                <a:solidFill>
                  <a:schemeClr val="tx1">
                    <a:tint val="75000"/>
                  </a:schemeClr>
                </a:solidFill>
              </a:defRPr>
            </a:lvl3pPr>
            <a:lvl4pPr marL="4201759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4pPr>
            <a:lvl5pPr marL="5602346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5pPr>
            <a:lvl6pPr marL="7002932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6pPr>
            <a:lvl7pPr marL="8403519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7pPr>
            <a:lvl8pPr marL="9804105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8pPr>
            <a:lvl9pPr marL="11204692" indent="0">
              <a:buNone/>
              <a:defRPr sz="49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6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5786" y="8081771"/>
            <a:ext cx="11904861" cy="192627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80791" y="8081771"/>
            <a:ext cx="11904861" cy="192627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435" y="1616361"/>
            <a:ext cx="24159865" cy="58680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438" y="7442260"/>
            <a:ext cx="11850149" cy="3647336"/>
          </a:xfrm>
        </p:spPr>
        <p:txBody>
          <a:bodyPr anchor="b"/>
          <a:lstStyle>
            <a:lvl1pPr marL="0" indent="0">
              <a:buNone/>
              <a:defRPr sz="7352" b="1"/>
            </a:lvl1pPr>
            <a:lvl2pPr marL="1400586" indent="0">
              <a:buNone/>
              <a:defRPr sz="6127" b="1"/>
            </a:lvl2pPr>
            <a:lvl3pPr marL="2801173" indent="0">
              <a:buNone/>
              <a:defRPr sz="5514" b="1"/>
            </a:lvl3pPr>
            <a:lvl4pPr marL="4201759" indent="0">
              <a:buNone/>
              <a:defRPr sz="4901" b="1"/>
            </a:lvl4pPr>
            <a:lvl5pPr marL="5602346" indent="0">
              <a:buNone/>
              <a:defRPr sz="4901" b="1"/>
            </a:lvl5pPr>
            <a:lvl6pPr marL="7002932" indent="0">
              <a:buNone/>
              <a:defRPr sz="4901" b="1"/>
            </a:lvl6pPr>
            <a:lvl7pPr marL="8403519" indent="0">
              <a:buNone/>
              <a:defRPr sz="4901" b="1"/>
            </a:lvl7pPr>
            <a:lvl8pPr marL="9804105" indent="0">
              <a:buNone/>
              <a:defRPr sz="4901" b="1"/>
            </a:lvl8pPr>
            <a:lvl9pPr marL="11204692" indent="0">
              <a:buNone/>
              <a:defRPr sz="49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9438" y="11089596"/>
            <a:ext cx="11850149" cy="16311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180792" y="7442260"/>
            <a:ext cx="11908510" cy="3647336"/>
          </a:xfrm>
        </p:spPr>
        <p:txBody>
          <a:bodyPr anchor="b"/>
          <a:lstStyle>
            <a:lvl1pPr marL="0" indent="0">
              <a:buNone/>
              <a:defRPr sz="7352" b="1"/>
            </a:lvl1pPr>
            <a:lvl2pPr marL="1400586" indent="0">
              <a:buNone/>
              <a:defRPr sz="6127" b="1"/>
            </a:lvl2pPr>
            <a:lvl3pPr marL="2801173" indent="0">
              <a:buNone/>
              <a:defRPr sz="5514" b="1"/>
            </a:lvl3pPr>
            <a:lvl4pPr marL="4201759" indent="0">
              <a:buNone/>
              <a:defRPr sz="4901" b="1"/>
            </a:lvl4pPr>
            <a:lvl5pPr marL="5602346" indent="0">
              <a:buNone/>
              <a:defRPr sz="4901" b="1"/>
            </a:lvl5pPr>
            <a:lvl6pPr marL="7002932" indent="0">
              <a:buNone/>
              <a:defRPr sz="4901" b="1"/>
            </a:lvl6pPr>
            <a:lvl7pPr marL="8403519" indent="0">
              <a:buNone/>
              <a:defRPr sz="4901" b="1"/>
            </a:lvl7pPr>
            <a:lvl8pPr marL="9804105" indent="0">
              <a:buNone/>
              <a:defRPr sz="4901" b="1"/>
            </a:lvl8pPr>
            <a:lvl9pPr marL="11204692" indent="0">
              <a:buNone/>
              <a:defRPr sz="49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180792" y="11089596"/>
            <a:ext cx="11908510" cy="16311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64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1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8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435" y="2023957"/>
            <a:ext cx="9034418" cy="7083848"/>
          </a:xfrm>
        </p:spPr>
        <p:txBody>
          <a:bodyPr anchor="b"/>
          <a:lstStyle>
            <a:lvl1pPr>
              <a:defRPr sz="9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8510" y="4371191"/>
            <a:ext cx="14180790" cy="21574816"/>
          </a:xfrm>
        </p:spPr>
        <p:txBody>
          <a:bodyPr/>
          <a:lstStyle>
            <a:lvl1pPr>
              <a:defRPr sz="9803"/>
            </a:lvl1pPr>
            <a:lvl2pPr>
              <a:defRPr sz="8578"/>
            </a:lvl2pPr>
            <a:lvl3pPr>
              <a:defRPr sz="7352"/>
            </a:lvl3pPr>
            <a:lvl4pPr>
              <a:defRPr sz="6127"/>
            </a:lvl4pPr>
            <a:lvl5pPr>
              <a:defRPr sz="6127"/>
            </a:lvl5pPr>
            <a:lvl6pPr>
              <a:defRPr sz="6127"/>
            </a:lvl6pPr>
            <a:lvl7pPr>
              <a:defRPr sz="6127"/>
            </a:lvl7pPr>
            <a:lvl8pPr>
              <a:defRPr sz="6127"/>
            </a:lvl8pPr>
            <a:lvl9pPr>
              <a:defRPr sz="61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9435" y="9107805"/>
            <a:ext cx="9034418" cy="16873335"/>
          </a:xfrm>
        </p:spPr>
        <p:txBody>
          <a:bodyPr/>
          <a:lstStyle>
            <a:lvl1pPr marL="0" indent="0">
              <a:buNone/>
              <a:defRPr sz="4901"/>
            </a:lvl1pPr>
            <a:lvl2pPr marL="1400586" indent="0">
              <a:buNone/>
              <a:defRPr sz="4289"/>
            </a:lvl2pPr>
            <a:lvl3pPr marL="2801173" indent="0">
              <a:buNone/>
              <a:defRPr sz="3676"/>
            </a:lvl3pPr>
            <a:lvl4pPr marL="4201759" indent="0">
              <a:buNone/>
              <a:defRPr sz="3063"/>
            </a:lvl4pPr>
            <a:lvl5pPr marL="5602346" indent="0">
              <a:buNone/>
              <a:defRPr sz="3063"/>
            </a:lvl5pPr>
            <a:lvl6pPr marL="7002932" indent="0">
              <a:buNone/>
              <a:defRPr sz="3063"/>
            </a:lvl6pPr>
            <a:lvl7pPr marL="8403519" indent="0">
              <a:buNone/>
              <a:defRPr sz="3063"/>
            </a:lvl7pPr>
            <a:lvl8pPr marL="9804105" indent="0">
              <a:buNone/>
              <a:defRPr sz="3063"/>
            </a:lvl8pPr>
            <a:lvl9pPr marL="11204692" indent="0">
              <a:buNone/>
              <a:defRPr sz="3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1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435" y="2023957"/>
            <a:ext cx="9034418" cy="7083848"/>
          </a:xfrm>
        </p:spPr>
        <p:txBody>
          <a:bodyPr anchor="b"/>
          <a:lstStyle>
            <a:lvl1pPr>
              <a:defRPr sz="9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908510" y="4371191"/>
            <a:ext cx="14180790" cy="21574816"/>
          </a:xfrm>
        </p:spPr>
        <p:txBody>
          <a:bodyPr anchor="t"/>
          <a:lstStyle>
            <a:lvl1pPr marL="0" indent="0">
              <a:buNone/>
              <a:defRPr sz="9803"/>
            </a:lvl1pPr>
            <a:lvl2pPr marL="1400586" indent="0">
              <a:buNone/>
              <a:defRPr sz="8578"/>
            </a:lvl2pPr>
            <a:lvl3pPr marL="2801173" indent="0">
              <a:buNone/>
              <a:defRPr sz="7352"/>
            </a:lvl3pPr>
            <a:lvl4pPr marL="4201759" indent="0">
              <a:buNone/>
              <a:defRPr sz="6127"/>
            </a:lvl4pPr>
            <a:lvl5pPr marL="5602346" indent="0">
              <a:buNone/>
              <a:defRPr sz="6127"/>
            </a:lvl5pPr>
            <a:lvl6pPr marL="7002932" indent="0">
              <a:buNone/>
              <a:defRPr sz="6127"/>
            </a:lvl6pPr>
            <a:lvl7pPr marL="8403519" indent="0">
              <a:buNone/>
              <a:defRPr sz="6127"/>
            </a:lvl7pPr>
            <a:lvl8pPr marL="9804105" indent="0">
              <a:buNone/>
              <a:defRPr sz="6127"/>
            </a:lvl8pPr>
            <a:lvl9pPr marL="11204692" indent="0">
              <a:buNone/>
              <a:defRPr sz="612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9435" y="9107805"/>
            <a:ext cx="9034418" cy="16873335"/>
          </a:xfrm>
        </p:spPr>
        <p:txBody>
          <a:bodyPr/>
          <a:lstStyle>
            <a:lvl1pPr marL="0" indent="0">
              <a:buNone/>
              <a:defRPr sz="4901"/>
            </a:lvl1pPr>
            <a:lvl2pPr marL="1400586" indent="0">
              <a:buNone/>
              <a:defRPr sz="4289"/>
            </a:lvl2pPr>
            <a:lvl3pPr marL="2801173" indent="0">
              <a:buNone/>
              <a:defRPr sz="3676"/>
            </a:lvl3pPr>
            <a:lvl4pPr marL="4201759" indent="0">
              <a:buNone/>
              <a:defRPr sz="3063"/>
            </a:lvl4pPr>
            <a:lvl5pPr marL="5602346" indent="0">
              <a:buNone/>
              <a:defRPr sz="3063"/>
            </a:lvl5pPr>
            <a:lvl6pPr marL="7002932" indent="0">
              <a:buNone/>
              <a:defRPr sz="3063"/>
            </a:lvl6pPr>
            <a:lvl7pPr marL="8403519" indent="0">
              <a:buNone/>
              <a:defRPr sz="3063"/>
            </a:lvl7pPr>
            <a:lvl8pPr marL="9804105" indent="0">
              <a:buNone/>
              <a:defRPr sz="3063"/>
            </a:lvl8pPr>
            <a:lvl9pPr marL="11204692" indent="0">
              <a:buNone/>
              <a:defRPr sz="3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6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56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045687" y="1616354"/>
            <a:ext cx="6039966" cy="25728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5788" y="1616354"/>
            <a:ext cx="17769756" cy="257281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3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5787" y="1616361"/>
            <a:ext cx="24159865" cy="586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787" y="8081771"/>
            <a:ext cx="24159865" cy="19262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25786" y="28138627"/>
            <a:ext cx="6302574" cy="1616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062F2-5718-44CB-BDB7-38047D6703E3}" type="datetimeFigureOut">
              <a:rPr lang="en-US" smtClean="0"/>
              <a:t>3/19/23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78789" y="28138627"/>
            <a:ext cx="9453860" cy="1616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783078" y="28138627"/>
            <a:ext cx="6302574" cy="1616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A239B-BE60-42E9-9C7D-0943AB155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2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801173" rtl="0" eaLnBrk="1" latinLnBrk="0" hangingPunct="1">
        <a:lnSpc>
          <a:spcPct val="90000"/>
        </a:lnSpc>
        <a:spcBef>
          <a:spcPct val="0"/>
        </a:spcBef>
        <a:buNone/>
        <a:defRPr sz="134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0293" indent="-700293" algn="l" defTabSz="2801173" rtl="0" eaLnBrk="1" latinLnBrk="0" hangingPunct="1">
        <a:lnSpc>
          <a:spcPct val="90000"/>
        </a:lnSpc>
        <a:spcBef>
          <a:spcPts val="3063"/>
        </a:spcBef>
        <a:buFont typeface="Arial" panose="020B0604020202020204" pitchFamily="34" charset="0"/>
        <a:buChar char="•"/>
        <a:defRPr sz="8578" kern="1200">
          <a:solidFill>
            <a:schemeClr val="tx1"/>
          </a:solidFill>
          <a:latin typeface="+mn-lt"/>
          <a:ea typeface="+mn-ea"/>
          <a:cs typeface="+mn-cs"/>
        </a:defRPr>
      </a:lvl1pPr>
      <a:lvl2pPr marL="2100880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7352" kern="1200">
          <a:solidFill>
            <a:schemeClr val="tx1"/>
          </a:solidFill>
          <a:latin typeface="+mn-lt"/>
          <a:ea typeface="+mn-ea"/>
          <a:cs typeface="+mn-cs"/>
        </a:defRPr>
      </a:lvl2pPr>
      <a:lvl3pPr marL="3501466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6127" kern="1200">
          <a:solidFill>
            <a:schemeClr val="tx1"/>
          </a:solidFill>
          <a:latin typeface="+mn-lt"/>
          <a:ea typeface="+mn-ea"/>
          <a:cs typeface="+mn-cs"/>
        </a:defRPr>
      </a:lvl3pPr>
      <a:lvl4pPr marL="4902053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4pPr>
      <a:lvl5pPr marL="6302639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5pPr>
      <a:lvl6pPr marL="7703226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6pPr>
      <a:lvl7pPr marL="9103812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7pPr>
      <a:lvl8pPr marL="10504399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8pPr>
      <a:lvl9pPr marL="11904985" indent="-700293" algn="l" defTabSz="2801173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1pPr>
      <a:lvl2pPr marL="1400586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2pPr>
      <a:lvl3pPr marL="2801173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3pPr>
      <a:lvl4pPr marL="4201759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4pPr>
      <a:lvl5pPr marL="5602346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5pPr>
      <a:lvl6pPr marL="7002932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6pPr>
      <a:lvl7pPr marL="8403519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7pPr>
      <a:lvl8pPr marL="9804105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8pPr>
      <a:lvl9pPr marL="11204692" algn="l" defTabSz="2801173" rtl="0" eaLnBrk="1" latinLnBrk="0" hangingPunct="1">
        <a:defRPr sz="55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/>
          <p:nvPr/>
        </p:nvPicPr>
        <p:blipFill>
          <a:blip r:embed="rId2"/>
          <a:stretch>
            <a:fillRect/>
          </a:stretch>
        </p:blipFill>
        <p:spPr>
          <a:xfrm>
            <a:off x="1952864" y="16116496"/>
            <a:ext cx="11560378" cy="13203368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3"/>
          <a:stretch>
            <a:fillRect/>
          </a:stretch>
        </p:blipFill>
        <p:spPr>
          <a:xfrm>
            <a:off x="1876866" y="1815203"/>
            <a:ext cx="11560378" cy="13088035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4"/>
          <a:stretch>
            <a:fillRect/>
          </a:stretch>
        </p:blipFill>
        <p:spPr>
          <a:xfrm>
            <a:off x="14231968" y="1815203"/>
            <a:ext cx="11826607" cy="13088035"/>
          </a:xfrm>
          <a:prstGeom prst="rect">
            <a:avLst/>
          </a:prstGeom>
        </p:spPr>
      </p:pic>
      <p:pic>
        <p:nvPicPr>
          <p:cNvPr id="23" name="Picture 2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1968" y="16072197"/>
            <a:ext cx="11826607" cy="1324766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Oval 24"/>
          <p:cNvSpPr/>
          <p:nvPr/>
        </p:nvSpPr>
        <p:spPr>
          <a:xfrm>
            <a:off x="15739988" y="16116496"/>
            <a:ext cx="822672" cy="11013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6" name="Oval 25"/>
          <p:cNvSpPr/>
          <p:nvPr/>
        </p:nvSpPr>
        <p:spPr>
          <a:xfrm>
            <a:off x="15436510" y="255485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7" name="Oval 26"/>
          <p:cNvSpPr/>
          <p:nvPr/>
        </p:nvSpPr>
        <p:spPr>
          <a:xfrm>
            <a:off x="2537946" y="2554853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8" name="Oval 27"/>
          <p:cNvSpPr/>
          <p:nvPr/>
        </p:nvSpPr>
        <p:spPr>
          <a:xfrm>
            <a:off x="2537946" y="16116496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91008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22943</TotalTime>
  <Words>4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Purdue University - AgIT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Chikssa, Habte Nida</dc:creator>
  <cp:lastModifiedBy>Gezahegn Girma</cp:lastModifiedBy>
  <cp:revision>207</cp:revision>
  <dcterms:created xsi:type="dcterms:W3CDTF">2020-04-22T20:00:13Z</dcterms:created>
  <dcterms:modified xsi:type="dcterms:W3CDTF">2023-03-19T19:17:35Z</dcterms:modified>
</cp:coreProperties>
</file>